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4.svg" ContentType="image/svg+xml"/>
  <Override PartName="/ppt/media/image16.svg" ContentType="image/svg+xml"/>
  <Override PartName="/ppt/media/image39.svg" ContentType="image/svg+xml"/>
  <Override PartName="/ppt/media/image42.svg" ContentType="image/svg+xml"/>
  <Override PartName="/ppt/media/image45.svg" ContentType="image/svg+xml"/>
  <Override PartName="/ppt/media/image4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8" r:id="rId4"/>
  </p:sldMasterIdLst>
  <p:notesMasterIdLst>
    <p:notesMasterId r:id="rId16"/>
  </p:notesMasterIdLst>
  <p:handoutMasterIdLst>
    <p:handoutMasterId r:id="rId29"/>
  </p:handoutMasterIdLst>
  <p:sldIdLst>
    <p:sldId id="294" r:id="rId5"/>
    <p:sldId id="462" r:id="rId6"/>
    <p:sldId id="260" r:id="rId7"/>
    <p:sldId id="465" r:id="rId8"/>
    <p:sldId id="264" r:id="rId9"/>
    <p:sldId id="267" r:id="rId10"/>
    <p:sldId id="269" r:id="rId11"/>
    <p:sldId id="466" r:id="rId12"/>
    <p:sldId id="467" r:id="rId13"/>
    <p:sldId id="479" r:id="rId14"/>
    <p:sldId id="478" r:id="rId15"/>
    <p:sldId id="266" r:id="rId17"/>
    <p:sldId id="468" r:id="rId18"/>
    <p:sldId id="469" r:id="rId19"/>
    <p:sldId id="257" r:id="rId20"/>
    <p:sldId id="258" r:id="rId21"/>
    <p:sldId id="259" r:id="rId22"/>
    <p:sldId id="471" r:id="rId23"/>
    <p:sldId id="272" r:id="rId24"/>
    <p:sldId id="279" r:id="rId25"/>
    <p:sldId id="472" r:id="rId26"/>
    <p:sldId id="450" r:id="rId27"/>
    <p:sldId id="482" r:id="rId28"/>
  </p:sldIdLst>
  <p:sldSz cx="12192000" cy="6858000"/>
  <p:notesSz cx="6858000" cy="9144000"/>
  <p:embeddedFontLst>
    <p:embeddedFont>
      <p:font typeface="微软雅黑" panose="020B0503020204020204" pitchFamily="34" charset="-122"/>
      <p:regular r:id="rId34"/>
    </p:embeddedFont>
    <p:embeddedFont>
      <p:font typeface="Abadi" panose="020B0604020104020204" pitchFamily="34" charset="0"/>
      <p:regular r:id="rId35"/>
      <p:bold r:id="rId36"/>
      <p:italic r:id="rId37"/>
      <p:boldItalic r:id="rId38"/>
    </p:embeddedFont>
    <p:embeddedFont>
      <p:font typeface="思源黑体 CN Normal" panose="020B0400000000000000" charset="-122"/>
      <p:regular r:id="rId39"/>
    </p:embeddedFont>
    <p:embeddedFont>
      <p:font typeface="思源黑体 CN Regular" panose="020B0500000000000000" charset="-122"/>
      <p:regular r:id="rId40"/>
    </p:embeddedFont>
    <p:embeddedFont>
      <p:font typeface="黑体" panose="02010609060101010101" charset="-122"/>
      <p:regular r:id="rId41"/>
    </p:embeddedFont>
    <p:embeddedFont>
      <p:font typeface="Calibri" panose="020F0502020204030204" charset="0"/>
      <p:regular r:id="rId42"/>
      <p:bold r:id="rId43"/>
      <p:italic r:id="rId44"/>
      <p:boldItalic r:id="rId45"/>
    </p:embeddedFont>
    <p:embeddedFont>
      <p:font typeface="思源黑体 CN Light" panose="020B0300000000000000" charset="-122"/>
      <p:regular r:id="rId4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彭玉凤" initials="彭玉凤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966"/>
    <a:srgbClr val="157D7D"/>
    <a:srgbClr val="FFFFFF"/>
    <a:srgbClr val="A9DDCE"/>
    <a:srgbClr val="013F3C"/>
    <a:srgbClr val="004B48"/>
    <a:srgbClr val="60B9AD"/>
    <a:srgbClr val="06595B"/>
    <a:srgbClr val="F4FAF9"/>
    <a:srgbClr val="DFF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71" autoAdjust="0"/>
    <p:restoredTop sz="96196" autoAdjust="0"/>
  </p:normalViewPr>
  <p:slideViewPr>
    <p:cSldViewPr>
      <p:cViewPr varScale="1">
        <p:scale>
          <a:sx n="96" d="100"/>
          <a:sy n="96" d="100"/>
        </p:scale>
        <p:origin x="1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6" Type="http://schemas.openxmlformats.org/officeDocument/2006/relationships/font" Target="fonts/font13.fntdata"/><Relationship Id="rId45" Type="http://schemas.openxmlformats.org/officeDocument/2006/relationships/font" Target="fonts/font12.fntdata"/><Relationship Id="rId44" Type="http://schemas.openxmlformats.org/officeDocument/2006/relationships/font" Target="fonts/font11.fntdata"/><Relationship Id="rId43" Type="http://schemas.openxmlformats.org/officeDocument/2006/relationships/font" Target="fonts/font10.fntdata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 值</c:v>
                </c:pt>
              </c:strCache>
            </c:strRef>
          </c:tx>
          <c:spPr>
            <a:ln w="19050" cap="rnd" cmpd="sng" algn="ctr">
              <a:solidFill>
                <a:srgbClr val="8A002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rgbClr val="8A0021"/>
              </a:solidFill>
              <a:ln w="9525" cap="flat" cmpd="sng" algn="ctr">
                <a:solidFill>
                  <a:srgbClr val="8A0021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xVal>
            <c:numRef>
              <c:f>Sheet1!$A$2:$A$4</c:f>
              <c:numCache>
                <c:formatCode>General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2.7</c:v>
                </c:pt>
                <c:pt idx="1">
                  <c:v>3.2</c:v>
                </c:pt>
                <c:pt idx="2">
                  <c:v>0.8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2304736"/>
        <c:axId val="2081904320"/>
      </c:scatterChart>
      <c:valAx>
        <c:axId val="1962304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81904320"/>
        <c:crosses val="autoZero"/>
        <c:crossBetween val="midCat"/>
      </c:valAx>
      <c:valAx>
        <c:axId val="208190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19623047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d647068-2ecc-4037-8798-ad2d77538528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81280013323834"/>
          <c:y val="0.0639776830985252"/>
          <c:w val="0.904269178456101"/>
          <c:h val="0.6514429306408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Sheet1!$A$2:$A$13</c:f>
              <c:strCache>
                <c:ptCount val="12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类别5</c:v>
                </c:pt>
                <c:pt idx="5">
                  <c:v>类别6</c:v>
                </c:pt>
                <c:pt idx="6">
                  <c:v>类别7</c:v>
                </c:pt>
                <c:pt idx="7">
                  <c:v>类别8</c:v>
                </c:pt>
                <c:pt idx="8">
                  <c:v>类别9</c:v>
                </c:pt>
                <c:pt idx="9">
                  <c:v>类别10</c:v>
                </c:pt>
                <c:pt idx="10">
                  <c:v>类别11</c:v>
                </c:pt>
                <c:pt idx="11">
                  <c:v>类别12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7</c:v>
                </c:pt>
                <c:pt idx="5">
                  <c:v>5</c:v>
                </c:pt>
                <c:pt idx="6">
                  <c:v>6</c:v>
                </c:pt>
                <c:pt idx="7">
                  <c:v>1</c:v>
                </c:pt>
                <c:pt idx="8">
                  <c:v>4</c:v>
                </c:pt>
                <c:pt idx="9">
                  <c:v>6</c:v>
                </c:pt>
                <c:pt idx="10">
                  <c:v>11</c:v>
                </c:pt>
                <c:pt idx="1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110420192"/>
        <c:axId val="153357928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系列2</c:v>
                </c:pt>
              </c:strCache>
            </c:strRef>
          </c:tx>
          <c:spPr>
            <a:ln w="28575" cap="rnd">
              <a:solidFill>
                <a:schemeClr val="accent5">
                  <a:shade val="76000"/>
                </a:schemeClr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5">
                  <a:shade val="76000"/>
                </a:schemeClr>
              </a:solidFill>
              <a:ln w="9525">
                <a:solidFill>
                  <a:schemeClr val="accent5">
                    <a:shade val="76000"/>
                  </a:schemeClr>
                </a:solidFill>
              </a:ln>
              <a:effectLst/>
            </c:spPr>
          </c:marker>
          <c:dLbls>
            <c:delete val="1"/>
          </c:dLbls>
          <c:cat>
            <c:strRef>
              <c:f>Sheet1!$A$2:$A$13</c:f>
              <c:strCache>
                <c:ptCount val="12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类别5</c:v>
                </c:pt>
                <c:pt idx="5">
                  <c:v>类别6</c:v>
                </c:pt>
                <c:pt idx="6">
                  <c:v>类别7</c:v>
                </c:pt>
                <c:pt idx="7">
                  <c:v>类别8</c:v>
                </c:pt>
                <c:pt idx="8">
                  <c:v>类别9</c:v>
                </c:pt>
                <c:pt idx="9">
                  <c:v>类别10</c:v>
                </c:pt>
                <c:pt idx="10">
                  <c:v>类别11</c:v>
                </c:pt>
                <c:pt idx="11">
                  <c:v>类别12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5</c:v>
                </c:pt>
                <c:pt idx="1">
                  <c:v>6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  <c:pt idx="5">
                  <c:v>6</c:v>
                </c:pt>
                <c:pt idx="6">
                  <c:v>7</c:v>
                </c:pt>
                <c:pt idx="7">
                  <c:v>1</c:v>
                </c:pt>
                <c:pt idx="8">
                  <c:v>5</c:v>
                </c:pt>
                <c:pt idx="9">
                  <c:v>9</c:v>
                </c:pt>
                <c:pt idx="10">
                  <c:v>4</c:v>
                </c:pt>
                <c:pt idx="11">
                  <c:v>12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1"/>
        <c:axId val="2110420192"/>
        <c:axId val="1533579280"/>
      </c:lineChart>
      <c:catAx>
        <c:axId val="211042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1533579280"/>
        <c:crosses val="autoZero"/>
        <c:auto val="1"/>
        <c:lblAlgn val="ctr"/>
        <c:lblOffset val="100"/>
        <c:noMultiLvlLbl val="0"/>
      </c:catAx>
      <c:valAx>
        <c:axId val="1533579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</a:p>
        </c:txPr>
        <c:crossAx val="211042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0ab025d0-ce98-4fff-b60a-767a9af6a67c}"/>
      </c:ext>
    </c:extLst>
  </c:chart>
  <c:spPr>
    <a:noFill/>
    <a:ln>
      <a:noFill/>
    </a:ln>
    <a:effectLst/>
  </c:spPr>
  <c:txPr>
    <a:bodyPr/>
    <a:lstStyle/>
    <a:p>
      <a:pPr>
        <a:defRPr lang="zh-CN" baseline="0">
          <a:latin typeface="微软雅黑" panose="020B0503020204020204" pitchFamily="34" charset="-122"/>
          <a:ea typeface="微软雅黑" panose="020B0503020204020204" pitchFamily="34" charset="-122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818AB67-2A85-4DBF-9153-A264AD34F59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43486C6-CAA0-4A6B-8D27-C6D696A31E98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 userDrawn="1"/>
        </p:nvSpPr>
        <p:spPr>
          <a:xfrm>
            <a:off x="75565" y="263525"/>
            <a:ext cx="2875280" cy="641985"/>
          </a:xfrm>
          <a:custGeom>
            <a:avLst/>
            <a:gdLst/>
            <a:ahLst/>
            <a:cxnLst/>
            <a:rect l="l" t="t" r="r" b="b"/>
            <a:pathLst>
              <a:path w="4694467" h="1047750">
                <a:moveTo>
                  <a:pt x="0" y="0"/>
                </a:moveTo>
                <a:lnTo>
                  <a:pt x="4694467" y="0"/>
                </a:lnTo>
                <a:lnTo>
                  <a:pt x="4694467" y="1047750"/>
                </a:lnTo>
                <a:lnTo>
                  <a:pt x="0" y="1047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013"/>
            </a:stretch>
          </a:blipFill>
        </p:spPr>
        <p:txBody>
          <a:bodyPr/>
          <a:lstStyle/>
          <a:p>
            <a:endParaRPr lang="zh-CN" altLang="en-US" dirty="0">
              <a:latin typeface="Abadi" panose="020B0604020104020204" pitchFamily="34" charset="0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4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_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9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建筑-1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4404995" y="1135380"/>
            <a:ext cx="3321050" cy="3249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 userDrawn="1"/>
        </p:nvGrpSpPr>
        <p:grpSpPr>
          <a:xfrm>
            <a:off x="4803633" y="347514"/>
            <a:ext cx="2046355" cy="1862048"/>
            <a:chOff x="4705456" y="448739"/>
            <a:chExt cx="2046355" cy="1862048"/>
          </a:xfrm>
        </p:grpSpPr>
        <p:sp>
          <p:nvSpPr>
            <p:cNvPr id="27" name="文本框 26"/>
            <p:cNvSpPr txBox="1"/>
            <p:nvPr/>
          </p:nvSpPr>
          <p:spPr>
            <a:xfrm>
              <a:off x="4705456" y="448739"/>
              <a:ext cx="103955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</a:t>
              </a:r>
              <a:endParaRPr lang="zh-CN" altLang="en-US" sz="1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712252" y="448739"/>
              <a:ext cx="103955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录</a:t>
              </a:r>
              <a:endParaRPr lang="zh-CN" altLang="en-US" sz="1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1107304" y="2184379"/>
            <a:ext cx="4762380" cy="2489241"/>
            <a:chOff x="2145026" y="2057107"/>
            <a:chExt cx="4016659" cy="2436557"/>
          </a:xfrm>
        </p:grpSpPr>
        <p:sp>
          <p:nvSpPr>
            <p:cNvPr id="12" name="文本框 11"/>
            <p:cNvSpPr txBox="1"/>
            <p:nvPr/>
          </p:nvSpPr>
          <p:spPr>
            <a:xfrm>
              <a:off x="2145026" y="2057107"/>
              <a:ext cx="1082039" cy="2169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乡</a:t>
              </a:r>
              <a:endParaRPr lang="zh-CN" altLang="en-US" sz="1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983969" y="2324574"/>
              <a:ext cx="1082039" cy="2169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村</a:t>
              </a:r>
              <a:endParaRPr lang="zh-CN" altLang="en-US" sz="13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266511" y="2182859"/>
              <a:ext cx="980727" cy="1822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振</a:t>
              </a:r>
              <a:endParaRPr lang="zh-CN" altLang="en-US" sz="1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180958" y="2233128"/>
              <a:ext cx="980727" cy="1822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兴</a:t>
              </a:r>
              <a:endParaRPr lang="zh-CN" altLang="en-US" sz="1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068450" y="2183445"/>
            <a:ext cx="4570516" cy="2400657"/>
            <a:chOff x="2242954" y="2057107"/>
            <a:chExt cx="3854842" cy="2349847"/>
          </a:xfrm>
        </p:grpSpPr>
        <p:sp>
          <p:nvSpPr>
            <p:cNvPr id="17" name="文本框 16"/>
            <p:cNvSpPr txBox="1"/>
            <p:nvPr/>
          </p:nvSpPr>
          <p:spPr>
            <a:xfrm>
              <a:off x="2242954" y="2057107"/>
              <a:ext cx="1082039" cy="2349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</a:t>
              </a:r>
              <a:endParaRPr lang="zh-CN" altLang="en-US" sz="15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313849" y="2441685"/>
              <a:ext cx="1082039" cy="1822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</a:t>
              </a:r>
              <a:endParaRPr lang="zh-CN" altLang="en-US" sz="1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266511" y="2182859"/>
              <a:ext cx="980727" cy="1822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5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家</a:t>
              </a:r>
              <a:endParaRPr lang="zh-CN" altLang="en-US" sz="1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117069" y="2487265"/>
              <a:ext cx="980727" cy="141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园</a:t>
              </a:r>
              <a:endParaRPr lang="zh-CN" altLang="en-US" sz="8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文本框 29"/>
          <p:cNvSpPr txBox="1"/>
          <p:nvPr userDrawn="1"/>
        </p:nvSpPr>
        <p:spPr>
          <a:xfrm>
            <a:off x="4535923" y="4370996"/>
            <a:ext cx="3146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智慧农业项目发展计划书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4" Type="http://schemas.openxmlformats.org/officeDocument/2006/relationships/tags" Target="../tags/tag3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7.jpeg"/><Relationship Id="rId13" Type="http://schemas.openxmlformats.org/officeDocument/2006/relationships/tags" Target="../tags/tag114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tags" Target="../tags/tag10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10.xml"/><Relationship Id="rId2" Type="http://schemas.openxmlformats.org/officeDocument/2006/relationships/tags" Target="../tags/tag115.xml"/><Relationship Id="rId19" Type="http://schemas.openxmlformats.org/officeDocument/2006/relationships/image" Target="../media/image7.jpeg"/><Relationship Id="rId18" Type="http://schemas.openxmlformats.org/officeDocument/2006/relationships/tags" Target="../tags/tag131.xml"/><Relationship Id="rId17" Type="http://schemas.openxmlformats.org/officeDocument/2006/relationships/tags" Target="../tags/tag130.xml"/><Relationship Id="rId16" Type="http://schemas.openxmlformats.org/officeDocument/2006/relationships/tags" Target="../tags/tag129.xml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38.xml"/><Relationship Id="rId10" Type="http://schemas.openxmlformats.org/officeDocument/2006/relationships/image" Target="../media/image7.jpeg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44.xml"/><Relationship Id="rId7" Type="http://schemas.openxmlformats.org/officeDocument/2006/relationships/image" Target="../media/image7.jpeg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4" Type="http://schemas.openxmlformats.org/officeDocument/2006/relationships/slideLayout" Target="../slideLayouts/slideLayout7.xml"/><Relationship Id="rId33" Type="http://schemas.openxmlformats.org/officeDocument/2006/relationships/tags" Target="../tags/tag173.xml"/><Relationship Id="rId32" Type="http://schemas.openxmlformats.org/officeDocument/2006/relationships/image" Target="../media/image7.jpeg"/><Relationship Id="rId31" Type="http://schemas.openxmlformats.org/officeDocument/2006/relationships/tags" Target="../tags/tag172.xml"/><Relationship Id="rId30" Type="http://schemas.openxmlformats.org/officeDocument/2006/relationships/tags" Target="../tags/tag171.xml"/><Relationship Id="rId3" Type="http://schemas.openxmlformats.org/officeDocument/2006/relationships/image" Target="../media/image29.jpeg"/><Relationship Id="rId29" Type="http://schemas.openxmlformats.org/officeDocument/2006/relationships/tags" Target="../tags/tag170.xml"/><Relationship Id="rId28" Type="http://schemas.openxmlformats.org/officeDocument/2006/relationships/tags" Target="../tags/tag169.xml"/><Relationship Id="rId27" Type="http://schemas.openxmlformats.org/officeDocument/2006/relationships/tags" Target="../tags/tag168.xml"/><Relationship Id="rId26" Type="http://schemas.openxmlformats.org/officeDocument/2006/relationships/tags" Target="../tags/tag167.xml"/><Relationship Id="rId25" Type="http://schemas.openxmlformats.org/officeDocument/2006/relationships/tags" Target="../tags/tag166.xml"/><Relationship Id="rId24" Type="http://schemas.openxmlformats.org/officeDocument/2006/relationships/tags" Target="../tags/tag165.xml"/><Relationship Id="rId23" Type="http://schemas.openxmlformats.org/officeDocument/2006/relationships/tags" Target="../tags/tag164.xml"/><Relationship Id="rId22" Type="http://schemas.openxmlformats.org/officeDocument/2006/relationships/tags" Target="../tags/tag163.xml"/><Relationship Id="rId21" Type="http://schemas.openxmlformats.org/officeDocument/2006/relationships/tags" Target="../tags/tag162.xml"/><Relationship Id="rId20" Type="http://schemas.openxmlformats.org/officeDocument/2006/relationships/tags" Target="../tags/tag161.xml"/><Relationship Id="rId2" Type="http://schemas.openxmlformats.org/officeDocument/2006/relationships/tags" Target="../tags/tag146.xml"/><Relationship Id="rId19" Type="http://schemas.openxmlformats.org/officeDocument/2006/relationships/tags" Target="../tags/tag160.xml"/><Relationship Id="rId18" Type="http://schemas.openxmlformats.org/officeDocument/2006/relationships/tags" Target="../tags/tag159.xml"/><Relationship Id="rId17" Type="http://schemas.openxmlformats.org/officeDocument/2006/relationships/image" Target="../media/image31.jpeg"/><Relationship Id="rId16" Type="http://schemas.openxmlformats.org/officeDocument/2006/relationships/tags" Target="../tags/tag158.xml"/><Relationship Id="rId15" Type="http://schemas.openxmlformats.org/officeDocument/2006/relationships/tags" Target="../tags/tag157.xml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image" Target="../media/image30.jpeg"/><Relationship Id="rId1" Type="http://schemas.openxmlformats.org/officeDocument/2006/relationships/tags" Target="../tags/tag14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80.xml"/><Relationship Id="rId8" Type="http://schemas.openxmlformats.org/officeDocument/2006/relationships/image" Target="../media/image7.jpeg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194.xml"/><Relationship Id="rId15" Type="http://schemas.openxmlformats.org/officeDocument/2006/relationships/image" Target="../media/image7.jpeg"/><Relationship Id="rId14" Type="http://schemas.openxmlformats.org/officeDocument/2006/relationships/tags" Target="../tags/tag193.xml"/><Relationship Id="rId13" Type="http://schemas.openxmlformats.org/officeDocument/2006/relationships/tags" Target="../tags/tag192.xml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image" Target="../media/image34.jpeg"/><Relationship Id="rId2" Type="http://schemas.openxmlformats.org/officeDocument/2006/relationships/tags" Target="../tags/tag196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03.xml"/><Relationship Id="rId10" Type="http://schemas.openxmlformats.org/officeDocument/2006/relationships/image" Target="../media/image7.jpeg"/><Relationship Id="rId1" Type="http://schemas.openxmlformats.org/officeDocument/2006/relationships/tags" Target="../tags/tag19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image" Target="../media/image36.jpeg"/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10.xml"/><Relationship Id="rId1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image" Target="../media/image37.jpeg"/><Relationship Id="rId38" Type="http://schemas.openxmlformats.org/officeDocument/2006/relationships/slideLayout" Target="../slideLayouts/slideLayout7.xml"/><Relationship Id="rId37" Type="http://schemas.openxmlformats.org/officeDocument/2006/relationships/tags" Target="../tags/tag239.xml"/><Relationship Id="rId36" Type="http://schemas.openxmlformats.org/officeDocument/2006/relationships/image" Target="../media/image7.jpeg"/><Relationship Id="rId35" Type="http://schemas.openxmlformats.org/officeDocument/2006/relationships/tags" Target="../tags/tag238.xml"/><Relationship Id="rId34" Type="http://schemas.openxmlformats.org/officeDocument/2006/relationships/tags" Target="../tags/tag237.xml"/><Relationship Id="rId33" Type="http://schemas.openxmlformats.org/officeDocument/2006/relationships/tags" Target="../tags/tag236.xml"/><Relationship Id="rId32" Type="http://schemas.openxmlformats.org/officeDocument/2006/relationships/tags" Target="../tags/tag235.xml"/><Relationship Id="rId31" Type="http://schemas.openxmlformats.org/officeDocument/2006/relationships/tags" Target="../tags/tag234.xml"/><Relationship Id="rId30" Type="http://schemas.openxmlformats.org/officeDocument/2006/relationships/tags" Target="../tags/tag233.xml"/><Relationship Id="rId3" Type="http://schemas.openxmlformats.org/officeDocument/2006/relationships/tags" Target="../tags/tag213.xml"/><Relationship Id="rId29" Type="http://schemas.openxmlformats.org/officeDocument/2006/relationships/tags" Target="../tags/tag232.xml"/><Relationship Id="rId28" Type="http://schemas.openxmlformats.org/officeDocument/2006/relationships/tags" Target="../tags/tag231.xml"/><Relationship Id="rId27" Type="http://schemas.openxmlformats.org/officeDocument/2006/relationships/tags" Target="../tags/tag230.xml"/><Relationship Id="rId26" Type="http://schemas.openxmlformats.org/officeDocument/2006/relationships/tags" Target="../tags/tag229.xml"/><Relationship Id="rId25" Type="http://schemas.openxmlformats.org/officeDocument/2006/relationships/tags" Target="../tags/tag228.xml"/><Relationship Id="rId24" Type="http://schemas.openxmlformats.org/officeDocument/2006/relationships/tags" Target="../tags/tag227.xml"/><Relationship Id="rId23" Type="http://schemas.openxmlformats.org/officeDocument/2006/relationships/tags" Target="../tags/tag226.xml"/><Relationship Id="rId22" Type="http://schemas.openxmlformats.org/officeDocument/2006/relationships/tags" Target="../tags/tag225.xml"/><Relationship Id="rId21" Type="http://schemas.openxmlformats.org/officeDocument/2006/relationships/image" Target="../media/image43.png"/><Relationship Id="rId20" Type="http://schemas.openxmlformats.org/officeDocument/2006/relationships/tags" Target="../tags/tag224.xml"/><Relationship Id="rId2" Type="http://schemas.openxmlformats.org/officeDocument/2006/relationships/tags" Target="../tags/tag212.xml"/><Relationship Id="rId19" Type="http://schemas.openxmlformats.org/officeDocument/2006/relationships/image" Target="../media/image42.svg"/><Relationship Id="rId18" Type="http://schemas.openxmlformats.org/officeDocument/2006/relationships/image" Target="../media/image41.png"/><Relationship Id="rId17" Type="http://schemas.openxmlformats.org/officeDocument/2006/relationships/image" Target="../media/image40.png"/><Relationship Id="rId16" Type="http://schemas.openxmlformats.org/officeDocument/2006/relationships/tags" Target="../tags/tag223.xml"/><Relationship Id="rId15" Type="http://schemas.openxmlformats.org/officeDocument/2006/relationships/image" Target="../media/image39.svg"/><Relationship Id="rId14" Type="http://schemas.openxmlformats.org/officeDocument/2006/relationships/image" Target="../media/image38.png"/><Relationship Id="rId13" Type="http://schemas.openxmlformats.org/officeDocument/2006/relationships/tags" Target="../tags/tag222.xml"/><Relationship Id="rId12" Type="http://schemas.openxmlformats.org/officeDocument/2006/relationships/tags" Target="../tags/tag221.xml"/><Relationship Id="rId11" Type="http://schemas.openxmlformats.org/officeDocument/2006/relationships/tags" Target="../tags/tag220.xml"/><Relationship Id="rId10" Type="http://schemas.openxmlformats.org/officeDocument/2006/relationships/tags" Target="../tags/tag219.xml"/><Relationship Id="rId1" Type="http://schemas.openxmlformats.org/officeDocument/2006/relationships/tags" Target="../tags/tag21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2" Type="http://schemas.openxmlformats.org/officeDocument/2006/relationships/slideLayout" Target="../slideLayouts/slideLayout8.xml"/><Relationship Id="rId11" Type="http://schemas.openxmlformats.org/officeDocument/2006/relationships/tags" Target="../tags/tag15.xml"/><Relationship Id="rId10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svg"/><Relationship Id="rId7" Type="http://schemas.openxmlformats.org/officeDocument/2006/relationships/image" Target="../media/image44.png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255.xml"/><Relationship Id="rId22" Type="http://schemas.openxmlformats.org/officeDocument/2006/relationships/image" Target="../media/image7.jpeg"/><Relationship Id="rId21" Type="http://schemas.openxmlformats.org/officeDocument/2006/relationships/tags" Target="../tags/tag254.xml"/><Relationship Id="rId20" Type="http://schemas.openxmlformats.org/officeDocument/2006/relationships/tags" Target="../tags/tag253.xml"/><Relationship Id="rId2" Type="http://schemas.openxmlformats.org/officeDocument/2006/relationships/tags" Target="../tags/tag241.xml"/><Relationship Id="rId19" Type="http://schemas.openxmlformats.org/officeDocument/2006/relationships/tags" Target="../tags/tag252.xml"/><Relationship Id="rId18" Type="http://schemas.openxmlformats.org/officeDocument/2006/relationships/tags" Target="../tags/tag251.xml"/><Relationship Id="rId17" Type="http://schemas.openxmlformats.org/officeDocument/2006/relationships/tags" Target="../tags/tag250.xml"/><Relationship Id="rId16" Type="http://schemas.openxmlformats.org/officeDocument/2006/relationships/tags" Target="../tags/tag249.xml"/><Relationship Id="rId15" Type="http://schemas.openxmlformats.org/officeDocument/2006/relationships/image" Target="../media/image49.jpeg"/><Relationship Id="rId14" Type="http://schemas.openxmlformats.org/officeDocument/2006/relationships/image" Target="../media/image48.jpeg"/><Relationship Id="rId13" Type="http://schemas.openxmlformats.org/officeDocument/2006/relationships/tags" Target="../tags/tag248.xml"/><Relationship Id="rId12" Type="http://schemas.openxmlformats.org/officeDocument/2006/relationships/tags" Target="../tags/tag247.xml"/><Relationship Id="rId11" Type="http://schemas.openxmlformats.org/officeDocument/2006/relationships/tags" Target="../tags/tag246.xml"/><Relationship Id="rId10" Type="http://schemas.openxmlformats.org/officeDocument/2006/relationships/image" Target="../media/image47.svg"/><Relationship Id="rId1" Type="http://schemas.openxmlformats.org/officeDocument/2006/relationships/tags" Target="../tags/tag24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image" Target="../media/image52.png"/><Relationship Id="rId2" Type="http://schemas.microsoft.com/office/2007/relationships/hdphoto" Target="../media/image51.wdp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7.jpeg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.jpeg"/><Relationship Id="rId7" Type="http://schemas.openxmlformats.org/officeDocument/2006/relationships/tags" Target="../tags/tag267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270.xml"/><Relationship Id="rId5" Type="http://schemas.openxmlformats.org/officeDocument/2006/relationships/tags" Target="../tags/tag269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268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image" Target="../media/image10.jpeg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2" Type="http://schemas.openxmlformats.org/officeDocument/2006/relationships/slideLayout" Target="../slideLayouts/slideLayout29.xml"/><Relationship Id="rId11" Type="http://schemas.openxmlformats.org/officeDocument/2006/relationships/tags" Target="../tags/tag22.xml"/><Relationship Id="rId10" Type="http://schemas.openxmlformats.org/officeDocument/2006/relationships/image" Target="../media/image7.jpeg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0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9" Type="http://schemas.openxmlformats.org/officeDocument/2006/relationships/tags" Target="../tags/tag44.xml"/><Relationship Id="rId28" Type="http://schemas.openxmlformats.org/officeDocument/2006/relationships/image" Target="../media/image7.jpeg"/><Relationship Id="rId27" Type="http://schemas.openxmlformats.org/officeDocument/2006/relationships/tags" Target="../tags/tag43.xml"/><Relationship Id="rId26" Type="http://schemas.openxmlformats.org/officeDocument/2006/relationships/tags" Target="../tags/tag42.xml"/><Relationship Id="rId25" Type="http://schemas.openxmlformats.org/officeDocument/2006/relationships/tags" Target="../tags/tag41.xml"/><Relationship Id="rId24" Type="http://schemas.openxmlformats.org/officeDocument/2006/relationships/tags" Target="../tags/tag40.xml"/><Relationship Id="rId23" Type="http://schemas.openxmlformats.org/officeDocument/2006/relationships/tags" Target="../tags/tag39.xml"/><Relationship Id="rId22" Type="http://schemas.openxmlformats.org/officeDocument/2006/relationships/tags" Target="../tags/tag38.xml"/><Relationship Id="rId21" Type="http://schemas.openxmlformats.org/officeDocument/2006/relationships/image" Target="../media/image16.svg"/><Relationship Id="rId20" Type="http://schemas.openxmlformats.org/officeDocument/2006/relationships/image" Target="../media/image15.png"/><Relationship Id="rId2" Type="http://schemas.openxmlformats.org/officeDocument/2006/relationships/image" Target="../media/image11.jpeg"/><Relationship Id="rId19" Type="http://schemas.openxmlformats.org/officeDocument/2006/relationships/tags" Target="../tags/tag37.xml"/><Relationship Id="rId18" Type="http://schemas.openxmlformats.org/officeDocument/2006/relationships/image" Target="../media/image14.svg"/><Relationship Id="rId17" Type="http://schemas.openxmlformats.org/officeDocument/2006/relationships/image" Target="../media/image13.png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3" Type="http://schemas.openxmlformats.org/officeDocument/2006/relationships/slideLayout" Target="../slideLayouts/slideLayout9.xml"/><Relationship Id="rId12" Type="http://schemas.openxmlformats.org/officeDocument/2006/relationships/tags" Target="../tags/tag51.xml"/><Relationship Id="rId11" Type="http://schemas.openxmlformats.org/officeDocument/2006/relationships/image" Target="../media/image7.jpeg"/><Relationship Id="rId10" Type="http://schemas.openxmlformats.org/officeDocument/2006/relationships/tags" Target="../tags/tag50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image" Target="../media/image7.jpeg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0" Type="http://schemas.openxmlformats.org/officeDocument/2006/relationships/slideLayout" Target="../slideLayouts/slideLayout9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66.xml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72.xml"/><Relationship Id="rId7" Type="http://schemas.openxmlformats.org/officeDocument/2006/relationships/image" Target="../media/image7.jpeg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5" Type="http://schemas.openxmlformats.org/officeDocument/2006/relationships/slideLayout" Target="../slideLayouts/slideLayout7.xml"/><Relationship Id="rId34" Type="http://schemas.openxmlformats.org/officeDocument/2006/relationships/tags" Target="../tags/tag104.xml"/><Relationship Id="rId33" Type="http://schemas.openxmlformats.org/officeDocument/2006/relationships/image" Target="../media/image7.jpeg"/><Relationship Id="rId32" Type="http://schemas.openxmlformats.org/officeDocument/2006/relationships/tags" Target="../tags/tag103.xml"/><Relationship Id="rId31" Type="http://schemas.openxmlformats.org/officeDocument/2006/relationships/tags" Target="../tags/tag102.xml"/><Relationship Id="rId30" Type="http://schemas.openxmlformats.org/officeDocument/2006/relationships/tags" Target="../tags/tag101.xml"/><Relationship Id="rId3" Type="http://schemas.openxmlformats.org/officeDocument/2006/relationships/tags" Target="../tags/tag74.xml"/><Relationship Id="rId29" Type="http://schemas.openxmlformats.org/officeDocument/2006/relationships/tags" Target="../tags/tag100.xml"/><Relationship Id="rId28" Type="http://schemas.openxmlformats.org/officeDocument/2006/relationships/tags" Target="../tags/tag99.xml"/><Relationship Id="rId27" Type="http://schemas.openxmlformats.org/officeDocument/2006/relationships/tags" Target="../tags/tag98.xml"/><Relationship Id="rId26" Type="http://schemas.openxmlformats.org/officeDocument/2006/relationships/tags" Target="../tags/tag97.xml"/><Relationship Id="rId25" Type="http://schemas.openxmlformats.org/officeDocument/2006/relationships/tags" Target="../tags/tag96.xml"/><Relationship Id="rId24" Type="http://schemas.openxmlformats.org/officeDocument/2006/relationships/tags" Target="../tags/tag95.xml"/><Relationship Id="rId23" Type="http://schemas.openxmlformats.org/officeDocument/2006/relationships/tags" Target="../tags/tag94.xml"/><Relationship Id="rId22" Type="http://schemas.openxmlformats.org/officeDocument/2006/relationships/tags" Target="../tags/tag93.xml"/><Relationship Id="rId21" Type="http://schemas.openxmlformats.org/officeDocument/2006/relationships/tags" Target="../tags/tag92.xml"/><Relationship Id="rId20" Type="http://schemas.openxmlformats.org/officeDocument/2006/relationships/tags" Target="../tags/tag91.xml"/><Relationship Id="rId2" Type="http://schemas.openxmlformats.org/officeDocument/2006/relationships/image" Target="../media/image21.jpeg"/><Relationship Id="rId19" Type="http://schemas.openxmlformats.org/officeDocument/2006/relationships/tags" Target="../tags/tag90.xml"/><Relationship Id="rId18" Type="http://schemas.openxmlformats.org/officeDocument/2006/relationships/tags" Target="../tags/tag89.xml"/><Relationship Id="rId17" Type="http://schemas.openxmlformats.org/officeDocument/2006/relationships/tags" Target="../tags/tag88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tags" Target="../tags/tag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r="61483" b="9486"/>
          <a:stretch>
            <a:fillRect/>
          </a:stretch>
        </p:blipFill>
        <p:spPr>
          <a:xfrm>
            <a:off x="0" y="1270"/>
            <a:ext cx="12192000" cy="64395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31635" y="-830580"/>
            <a:ext cx="648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338580" y="1924685"/>
            <a:ext cx="9418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江苏第二师范学院PPT模板</a:t>
            </a:r>
            <a:endParaRPr lang="zh-CN" alt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4" name="图片 13" descr="新插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756" y="2106294"/>
            <a:ext cx="12352655" cy="694880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-103505" y="6440170"/>
            <a:ext cx="12365355" cy="41783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5D838E"/>
              </a:solidFill>
              <a:latin typeface="Abadi" panose="020B0604020104020204" pitchFamily="34" charset="0"/>
            </a:endParaRPr>
          </a:p>
        </p:txBody>
      </p:sp>
      <p:pic>
        <p:nvPicPr>
          <p:cNvPr id="11" name="图片 10" descr="b4bef48a6b44a0d9762269b396a6bd7a"/>
          <p:cNvPicPr/>
          <p:nvPr/>
        </p:nvPicPr>
        <p:blipFill>
          <a:blip r:embed="rId4"/>
          <a:stretch>
            <a:fillRect/>
          </a:stretch>
        </p:blipFill>
        <p:spPr>
          <a:xfrm>
            <a:off x="271780" y="239395"/>
            <a:ext cx="2675890" cy="50419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5379085" y="3419475"/>
            <a:ext cx="1784351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di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单位名称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任意形状 2"/>
          <p:cNvSpPr/>
          <p:nvPr>
            <p:custDataLst>
              <p:tags r:id="rId1"/>
            </p:custDataLst>
          </p:nvPr>
        </p:nvSpPr>
        <p:spPr>
          <a:xfrm>
            <a:off x="-62272" y="1482492"/>
            <a:ext cx="12216130" cy="5370110"/>
          </a:xfrm>
          <a:custGeom>
            <a:avLst/>
            <a:gdLst>
              <a:gd name="connsiteX0" fmla="*/ 7421879 w 9144000"/>
              <a:gd name="connsiteY0" fmla="*/ 944 h 4667042"/>
              <a:gd name="connsiteX1" fmla="*/ 8739856 w 9144000"/>
              <a:gd name="connsiteY1" fmla="*/ 200746 h 4667042"/>
              <a:gd name="connsiteX2" fmla="*/ 9144000 w 9144000"/>
              <a:gd name="connsiteY2" fmla="*/ 302125 h 4667042"/>
              <a:gd name="connsiteX3" fmla="*/ 9144000 w 9144000"/>
              <a:gd name="connsiteY3" fmla="*/ 4667042 h 4667042"/>
              <a:gd name="connsiteX4" fmla="*/ 0 w 9144000"/>
              <a:gd name="connsiteY4" fmla="*/ 4667042 h 4667042"/>
              <a:gd name="connsiteX5" fmla="*/ 0 w 9144000"/>
              <a:gd name="connsiteY5" fmla="*/ 142334 h 4667042"/>
              <a:gd name="connsiteX6" fmla="*/ 260865 w 9144000"/>
              <a:gd name="connsiteY6" fmla="*/ 125811 h 4667042"/>
              <a:gd name="connsiteX7" fmla="*/ 640079 w 9144000"/>
              <a:gd name="connsiteY7" fmla="*/ 122864 h 4667042"/>
              <a:gd name="connsiteX8" fmla="*/ 4465319 w 9144000"/>
              <a:gd name="connsiteY8" fmla="*/ 595304 h 4667042"/>
              <a:gd name="connsiteX9" fmla="*/ 7421879 w 9144000"/>
              <a:gd name="connsiteY9" fmla="*/ 944 h 4667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4667042">
                <a:moveTo>
                  <a:pt x="7421879" y="944"/>
                </a:moveTo>
                <a:cubicBezTo>
                  <a:pt x="7809547" y="11422"/>
                  <a:pt x="8275795" y="92622"/>
                  <a:pt x="8739856" y="200746"/>
                </a:cubicBezTo>
                <a:lnTo>
                  <a:pt x="9144000" y="302125"/>
                </a:lnTo>
                <a:lnTo>
                  <a:pt x="9144000" y="4667042"/>
                </a:lnTo>
                <a:lnTo>
                  <a:pt x="0" y="4667042"/>
                </a:lnTo>
                <a:lnTo>
                  <a:pt x="0" y="142334"/>
                </a:lnTo>
                <a:lnTo>
                  <a:pt x="260865" y="125811"/>
                </a:lnTo>
                <a:cubicBezTo>
                  <a:pt x="384849" y="121237"/>
                  <a:pt x="511492" y="120007"/>
                  <a:pt x="640079" y="122864"/>
                </a:cubicBezTo>
                <a:cubicBezTo>
                  <a:pt x="1668779" y="145724"/>
                  <a:pt x="3335019" y="615624"/>
                  <a:pt x="4465319" y="595304"/>
                </a:cubicBezTo>
                <a:cubicBezTo>
                  <a:pt x="5595619" y="574984"/>
                  <a:pt x="6388099" y="-26996"/>
                  <a:pt x="7421879" y="944"/>
                </a:cubicBezTo>
                <a:close/>
              </a:path>
            </a:pathLst>
          </a:custGeom>
          <a:solidFill>
            <a:srgbClr val="F4FAF9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任意形状 1"/>
          <p:cNvSpPr/>
          <p:nvPr>
            <p:custDataLst>
              <p:tags r:id="rId2"/>
            </p:custDataLst>
          </p:nvPr>
        </p:nvSpPr>
        <p:spPr>
          <a:xfrm>
            <a:off x="24377" y="2154322"/>
            <a:ext cx="12191753" cy="4815840"/>
          </a:xfrm>
          <a:custGeom>
            <a:avLst/>
            <a:gdLst>
              <a:gd name="connsiteX0" fmla="*/ 9144000 w 9144000"/>
              <a:gd name="connsiteY0" fmla="*/ 0 h 4569773"/>
              <a:gd name="connsiteX1" fmla="*/ 9144000 w 9144000"/>
              <a:gd name="connsiteY1" fmla="*/ 4569773 h 4569773"/>
              <a:gd name="connsiteX2" fmla="*/ 0 w 9144000"/>
              <a:gd name="connsiteY2" fmla="*/ 4569773 h 4569773"/>
              <a:gd name="connsiteX3" fmla="*/ 0 w 9144000"/>
              <a:gd name="connsiteY3" fmla="*/ 638493 h 4569773"/>
              <a:gd name="connsiteX4" fmla="*/ 135688 w 9144000"/>
              <a:gd name="connsiteY4" fmla="*/ 681653 h 4569773"/>
              <a:gd name="connsiteX5" fmla="*/ 487681 w 9144000"/>
              <a:gd name="connsiteY5" fmla="*/ 725542 h 4569773"/>
              <a:gd name="connsiteX6" fmla="*/ 4450081 w 9144000"/>
              <a:gd name="connsiteY6" fmla="*/ 192142 h 4569773"/>
              <a:gd name="connsiteX7" fmla="*/ 7239001 w 9144000"/>
              <a:gd name="connsiteY7" fmla="*/ 603622 h 4569773"/>
              <a:gd name="connsiteX8" fmla="*/ 9034464 w 9144000"/>
              <a:gd name="connsiteY8" fmla="*/ 37837 h 456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4569773">
                <a:moveTo>
                  <a:pt x="9144000" y="0"/>
                </a:moveTo>
                <a:lnTo>
                  <a:pt x="9144000" y="4569773"/>
                </a:lnTo>
                <a:lnTo>
                  <a:pt x="0" y="4569773"/>
                </a:lnTo>
                <a:lnTo>
                  <a:pt x="0" y="638493"/>
                </a:lnTo>
                <a:lnTo>
                  <a:pt x="135688" y="681653"/>
                </a:lnTo>
                <a:cubicBezTo>
                  <a:pt x="248048" y="710818"/>
                  <a:pt x="365444" y="727447"/>
                  <a:pt x="487681" y="725542"/>
                </a:cubicBezTo>
                <a:cubicBezTo>
                  <a:pt x="1465581" y="710302"/>
                  <a:pt x="3324861" y="212462"/>
                  <a:pt x="4450081" y="192142"/>
                </a:cubicBezTo>
                <a:cubicBezTo>
                  <a:pt x="5575301" y="171822"/>
                  <a:pt x="6240781" y="613782"/>
                  <a:pt x="7239001" y="603622"/>
                </a:cubicBezTo>
                <a:cubicBezTo>
                  <a:pt x="7738111" y="598542"/>
                  <a:pt x="8418831" y="263262"/>
                  <a:pt x="9034464" y="37837"/>
                </a:cubicBezTo>
                <a:close/>
              </a:path>
            </a:pathLst>
          </a:custGeom>
          <a:solidFill>
            <a:srgbClr val="F4FAF9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任意形状 2"/>
          <p:cNvSpPr/>
          <p:nvPr>
            <p:custDataLst>
              <p:tags r:id="rId3"/>
            </p:custDataLst>
          </p:nvPr>
        </p:nvSpPr>
        <p:spPr>
          <a:xfrm>
            <a:off x="0" y="4365104"/>
            <a:ext cx="12216130" cy="2511946"/>
          </a:xfrm>
          <a:custGeom>
            <a:avLst/>
            <a:gdLst>
              <a:gd name="connsiteX0" fmla="*/ 7421879 w 9144000"/>
              <a:gd name="connsiteY0" fmla="*/ 944 h 4667042"/>
              <a:gd name="connsiteX1" fmla="*/ 8739856 w 9144000"/>
              <a:gd name="connsiteY1" fmla="*/ 200746 h 4667042"/>
              <a:gd name="connsiteX2" fmla="*/ 9144000 w 9144000"/>
              <a:gd name="connsiteY2" fmla="*/ 302125 h 4667042"/>
              <a:gd name="connsiteX3" fmla="*/ 9144000 w 9144000"/>
              <a:gd name="connsiteY3" fmla="*/ 4667042 h 4667042"/>
              <a:gd name="connsiteX4" fmla="*/ 0 w 9144000"/>
              <a:gd name="connsiteY4" fmla="*/ 4667042 h 4667042"/>
              <a:gd name="connsiteX5" fmla="*/ 0 w 9144000"/>
              <a:gd name="connsiteY5" fmla="*/ 142334 h 4667042"/>
              <a:gd name="connsiteX6" fmla="*/ 260865 w 9144000"/>
              <a:gd name="connsiteY6" fmla="*/ 125811 h 4667042"/>
              <a:gd name="connsiteX7" fmla="*/ 640079 w 9144000"/>
              <a:gd name="connsiteY7" fmla="*/ 122864 h 4667042"/>
              <a:gd name="connsiteX8" fmla="*/ 4465319 w 9144000"/>
              <a:gd name="connsiteY8" fmla="*/ 595304 h 4667042"/>
              <a:gd name="connsiteX9" fmla="*/ 7421879 w 9144000"/>
              <a:gd name="connsiteY9" fmla="*/ 944 h 4667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4667042">
                <a:moveTo>
                  <a:pt x="7421879" y="944"/>
                </a:moveTo>
                <a:cubicBezTo>
                  <a:pt x="7809547" y="11422"/>
                  <a:pt x="8275795" y="92622"/>
                  <a:pt x="8739856" y="200746"/>
                </a:cubicBezTo>
                <a:lnTo>
                  <a:pt x="9144000" y="302125"/>
                </a:lnTo>
                <a:lnTo>
                  <a:pt x="9144000" y="4667042"/>
                </a:lnTo>
                <a:lnTo>
                  <a:pt x="0" y="4667042"/>
                </a:lnTo>
                <a:lnTo>
                  <a:pt x="0" y="142334"/>
                </a:lnTo>
                <a:lnTo>
                  <a:pt x="260865" y="125811"/>
                </a:lnTo>
                <a:cubicBezTo>
                  <a:pt x="384849" y="121237"/>
                  <a:pt x="511492" y="120007"/>
                  <a:pt x="640079" y="122864"/>
                </a:cubicBezTo>
                <a:cubicBezTo>
                  <a:pt x="1668779" y="145724"/>
                  <a:pt x="3335019" y="615624"/>
                  <a:pt x="4465319" y="595304"/>
                </a:cubicBezTo>
                <a:cubicBezTo>
                  <a:pt x="5595619" y="574984"/>
                  <a:pt x="6388099" y="-26996"/>
                  <a:pt x="7421879" y="944"/>
                </a:cubicBezTo>
                <a:close/>
              </a:path>
            </a:pathLst>
          </a:custGeom>
          <a:solidFill>
            <a:srgbClr val="DFF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图片 6" descr="6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760" y="1125220"/>
            <a:ext cx="2670810" cy="3561715"/>
          </a:xfrm>
          <a:prstGeom prst="rect">
            <a:avLst/>
          </a:prstGeom>
        </p:spPr>
      </p:pic>
      <p:pic>
        <p:nvPicPr>
          <p:cNvPr id="3" name="图片 2" descr="ba4063b0d404e4ce8acfc1090d790b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820" y="1125220"/>
            <a:ext cx="2670175" cy="3561080"/>
          </a:xfrm>
          <a:prstGeom prst="rect">
            <a:avLst/>
          </a:prstGeom>
        </p:spPr>
      </p:pic>
      <p:pic>
        <p:nvPicPr>
          <p:cNvPr id="6" name="图片 5" descr="168957dc1eeca6f9d143f1e0dcccc75"/>
          <p:cNvPicPr>
            <a:picLocks noChangeAspect="1"/>
          </p:cNvPicPr>
          <p:nvPr/>
        </p:nvPicPr>
        <p:blipFill>
          <a:blip r:embed="rId6"/>
          <a:srcRect t="4200"/>
          <a:stretch>
            <a:fillRect/>
          </a:stretch>
        </p:blipFill>
        <p:spPr>
          <a:xfrm>
            <a:off x="8183245" y="1125220"/>
            <a:ext cx="2670810" cy="3561715"/>
          </a:xfrm>
          <a:prstGeom prst="rect">
            <a:avLst/>
          </a:prstGeom>
        </p:spPr>
      </p:pic>
      <p:sp>
        <p:nvSpPr>
          <p:cNvPr id="29" name="文本框 28"/>
          <p:cNvSpPr txBox="1"/>
          <p:nvPr>
            <p:custDataLst>
              <p:tags r:id="rId7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87215" y="4833620"/>
            <a:ext cx="3206750" cy="169354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915275" y="4833620"/>
            <a:ext cx="3206750" cy="169354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57598" y="4902844"/>
            <a:ext cx="3096344" cy="175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单击此处输入你的正文， 文字是您思想的提炼，为了最终演示发布的良好效果，请尽量言简意赅的阐述观点，单击此处输入你的正文， 文字是您思想的提炼，为了最终演示发布的良好效果，请尽量言简意赅的阐述观点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497621" y="4865086"/>
            <a:ext cx="3096344" cy="175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单击此处输入你的正文， 文字是您思想的提炼，为了最终演示发布的良好效果，请尽量言简意赅的阐述观点，单击此处输入你的正文， 文字是您思想的提炼，为了最终演示发布的良好效果，请尽量言简意赅的阐述观点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037746" y="4904885"/>
            <a:ext cx="3096344" cy="175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单击此处输入你的正文， 文字是您思想的提炼，为了最终演示发布的良好效果，请尽量言简意赅的阐述观点，单击此处输入你的正文， 文字是您思想的提炼，为了最终演示发布的良好效果，请尽量言简意赅的阐述观点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59790" y="4833620"/>
            <a:ext cx="3206750" cy="169354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-369570" y="-820420"/>
            <a:ext cx="12179935" cy="2344420"/>
            <a:chOff x="-369570" y="-820420"/>
            <a:chExt cx="12179935" cy="2344420"/>
          </a:xfrm>
        </p:grpSpPr>
        <p:sp>
          <p:nvSpPr>
            <p:cNvPr id="36" name="椭圆 35"/>
            <p:cNvSpPr/>
            <p:nvPr>
              <p:custDataLst>
                <p:tags r:id="rId8"/>
              </p:custDataLst>
            </p:nvPr>
          </p:nvSpPr>
          <p:spPr>
            <a:xfrm>
              <a:off x="-369570" y="-820420"/>
              <a:ext cx="2344420" cy="2344420"/>
            </a:xfrm>
            <a:prstGeom prst="ellipse">
              <a:avLst/>
            </a:prstGeom>
            <a:solidFill>
              <a:srgbClr val="A9DDCE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-97790" y="0"/>
              <a:ext cx="11908000" cy="933450"/>
              <a:chOff x="-97790" y="0"/>
              <a:chExt cx="11908000" cy="933450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-97790" y="0"/>
                <a:ext cx="11908000" cy="933450"/>
                <a:chOff x="6121" y="1678"/>
                <a:chExt cx="19237" cy="1470"/>
              </a:xfrm>
            </p:grpSpPr>
            <p:sp>
              <p:nvSpPr>
                <p:cNvPr id="42" name="平行四边形 41"/>
                <p:cNvSpPr/>
                <p:nvPr>
                  <p:custDataLst>
                    <p:tags r:id="rId9"/>
                  </p:custDataLst>
                </p:nvPr>
              </p:nvSpPr>
              <p:spPr>
                <a:xfrm rot="16200000">
                  <a:off x="7584" y="2177"/>
                  <a:ext cx="1470" cy="472"/>
                </a:xfrm>
                <a:prstGeom prst="parallelogram">
                  <a:avLst>
                    <a:gd name="adj" fmla="val 76588"/>
                  </a:avLst>
                </a:prstGeom>
                <a:solidFill>
                  <a:srgbClr val="60B9AD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" name="平行四边形 42"/>
                <p:cNvSpPr/>
                <p:nvPr>
                  <p:custDataLst>
                    <p:tags r:id="rId10"/>
                  </p:custDataLst>
                </p:nvPr>
              </p:nvSpPr>
              <p:spPr>
                <a:xfrm rot="20760000">
                  <a:off x="6121" y="1913"/>
                  <a:ext cx="2130" cy="1064"/>
                </a:xfrm>
                <a:prstGeom prst="parallelogram">
                  <a:avLst/>
                </a:prstGeom>
                <a:solidFill>
                  <a:srgbClr val="60B9AD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" name="矩形 43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8540" y="2032"/>
                  <a:ext cx="16818" cy="1106"/>
                </a:xfrm>
                <a:prstGeom prst="rect">
                  <a:avLst/>
                </a:prstGeom>
                <a:gradFill>
                  <a:gsLst>
                    <a:gs pos="65000">
                      <a:srgbClr val="60B9AD">
                        <a:alpha val="78000"/>
                      </a:srgbClr>
                    </a:gs>
                    <a:gs pos="86000">
                      <a:schemeClr val="bg1">
                        <a:alpha val="26000"/>
                      </a:schemeClr>
                    </a:gs>
                    <a:gs pos="41000">
                      <a:srgbClr val="096966">
                        <a:alpha val="84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40" name="文本框 17"/>
              <p:cNvSpPr txBox="1"/>
              <p:nvPr>
                <p:custDataLst>
                  <p:tags r:id="rId12"/>
                </p:custDataLst>
              </p:nvPr>
            </p:nvSpPr>
            <p:spPr>
              <a:xfrm rot="20700000">
                <a:off x="151765" y="144463"/>
                <a:ext cx="1009650" cy="6451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spAutoFit/>
              </a:bodyPr>
              <a:lstStyle/>
              <a:p>
                <a:pPr fontAlgn="ctr"/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02</a:t>
                </a:r>
                <a:endPara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41" name="文本框 40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2377509" y="309861"/>
                <a:ext cx="153543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思源黑体 CN Normal" panose="020B0400000000000000" charset="-122"/>
                    <a:sym typeface="+mn-ea"/>
                  </a:rPr>
                  <a:t>输入标题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pic>
          <p:nvPicPr>
            <p:cNvPr id="38" name="图片 37" descr="6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48115" y="309880"/>
              <a:ext cx="2762250" cy="5422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3"/>
          <p:cNvSpPr/>
          <p:nvPr>
            <p:custDataLst>
              <p:tags r:id="rId2"/>
            </p:custDataLst>
          </p:nvPr>
        </p:nvSpPr>
        <p:spPr>
          <a:xfrm>
            <a:off x="1003300" y="3733800"/>
            <a:ext cx="1841500" cy="336551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90"/>
              </a:lnSpc>
              <a:buNone/>
            </a:pP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4"/>
          <p:cNvSpPr/>
          <p:nvPr>
            <p:custDataLst>
              <p:tags r:id="rId3"/>
            </p:custDataLst>
          </p:nvPr>
        </p:nvSpPr>
        <p:spPr>
          <a:xfrm>
            <a:off x="1003300" y="4121151"/>
            <a:ext cx="1841500" cy="1168400"/>
          </a:xfrm>
          <a:prstGeom prst="rect">
            <a:avLst/>
          </a:prstGeom>
          <a:noFill/>
        </p:spPr>
        <p:txBody>
          <a:bodyPr vert="horz" wrap="square" lIns="0" tIns="0" rIns="0" bIns="0" rtlCol="0" anchor="ctr"/>
          <a:lstStyle/>
          <a:p>
            <a:pPr marL="0" indent="0" algn="l">
              <a:lnSpc>
                <a:spcPts val="1650"/>
              </a:lnSpc>
              <a:buNone/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: 圆角 14"/>
          <p:cNvSpPr/>
          <p:nvPr/>
        </p:nvSpPr>
        <p:spPr>
          <a:xfrm>
            <a:off x="119063" y="1557020"/>
            <a:ext cx="5256211" cy="4537076"/>
          </a:xfrm>
          <a:prstGeom prst="roundRect">
            <a:avLst>
              <a:gd name="adj" fmla="val 2286"/>
            </a:avLst>
          </a:prstGeom>
          <a:solidFill>
            <a:schemeClr val="bg1"/>
          </a:solidFill>
          <a:ln w="2540">
            <a:solidFill>
              <a:srgbClr val="388E3F">
                <a:alpha val="45000"/>
              </a:srgbClr>
            </a:solidFill>
          </a:ln>
          <a:effectLst>
            <a:outerShdw blurRad="279400" dist="139700" dir="5400000" algn="t" rotWithShape="0">
              <a:srgbClr val="157D7D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388E3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335360" y="1787435"/>
            <a:ext cx="4824535" cy="4725676"/>
            <a:chOff x="982344" y="2116523"/>
            <a:chExt cx="4958777" cy="4725676"/>
          </a:xfrm>
          <a:solidFill>
            <a:srgbClr val="849A52"/>
          </a:solidFill>
        </p:grpSpPr>
        <p:graphicFrame>
          <p:nvGraphicFramePr>
            <p:cNvPr id="44" name="图表 43"/>
            <p:cNvGraphicFramePr/>
            <p:nvPr/>
          </p:nvGraphicFramePr>
          <p:xfrm>
            <a:off x="982344" y="2747165"/>
            <a:ext cx="4958777" cy="40950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45" name="矩形: 圆角 3"/>
            <p:cNvSpPr/>
            <p:nvPr/>
          </p:nvSpPr>
          <p:spPr>
            <a:xfrm>
              <a:off x="1807072" y="2116523"/>
              <a:ext cx="3313112" cy="428625"/>
            </a:xfrm>
            <a:prstGeom prst="roundRect">
              <a:avLst>
                <a:gd name="adj" fmla="val 50000"/>
              </a:avLst>
            </a:prstGeom>
            <a:solidFill>
              <a:srgbClr val="157D7D"/>
            </a:solidFill>
            <a:ln w="2540">
              <a:solidFill>
                <a:srgbClr val="388E3F">
                  <a:alpha val="45000"/>
                </a:srgbClr>
              </a:solidFill>
            </a:ln>
            <a:effectLst>
              <a:outerShdw blurRad="279400" dist="139700" dir="5400000" algn="t" rotWithShape="0">
                <a:srgbClr val="388E3F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添加图表标题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7" name="矩形: 圆角 5"/>
          <p:cNvSpPr/>
          <p:nvPr>
            <p:custDataLst>
              <p:tags r:id="rId4"/>
            </p:custDataLst>
          </p:nvPr>
        </p:nvSpPr>
        <p:spPr>
          <a:xfrm>
            <a:off x="6696093" y="1724837"/>
            <a:ext cx="624043" cy="624043"/>
          </a:xfrm>
          <a:prstGeom prst="roundRect">
            <a:avLst>
              <a:gd name="adj" fmla="val 13492"/>
            </a:avLst>
          </a:prstGeom>
          <a:solidFill>
            <a:srgbClr val="06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: 圆角 6"/>
          <p:cNvSpPr/>
          <p:nvPr>
            <p:custDataLst>
              <p:tags r:id="rId5"/>
            </p:custDataLst>
          </p:nvPr>
        </p:nvSpPr>
        <p:spPr>
          <a:xfrm>
            <a:off x="6696093" y="3406530"/>
            <a:ext cx="624043" cy="624043"/>
          </a:xfrm>
          <a:prstGeom prst="roundRect">
            <a:avLst>
              <a:gd name="adj" fmla="val 13492"/>
            </a:avLst>
          </a:prstGeom>
          <a:solidFill>
            <a:srgbClr val="096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: 圆角 7"/>
          <p:cNvSpPr/>
          <p:nvPr>
            <p:custDataLst>
              <p:tags r:id="rId6"/>
            </p:custDataLst>
          </p:nvPr>
        </p:nvSpPr>
        <p:spPr>
          <a:xfrm>
            <a:off x="6696093" y="5090805"/>
            <a:ext cx="624043" cy="624043"/>
          </a:xfrm>
          <a:prstGeom prst="roundRect">
            <a:avLst>
              <a:gd name="adj" fmla="val 13492"/>
            </a:avLst>
          </a:prstGeom>
          <a:solidFill>
            <a:srgbClr val="096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>
            <p:custDataLst>
              <p:tags r:id="rId7"/>
            </p:custDataLst>
          </p:nvPr>
        </p:nvSpPr>
        <p:spPr>
          <a:xfrm>
            <a:off x="7409181" y="1636348"/>
            <a:ext cx="2653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57D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单击添加小标题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157D7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>
            <p:custDataLst>
              <p:tags r:id="rId8"/>
            </p:custDataLst>
          </p:nvPr>
        </p:nvSpPr>
        <p:spPr>
          <a:xfrm>
            <a:off x="7409180" y="2098013"/>
            <a:ext cx="4032077" cy="793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单击此处输入你的正文， 文字是您思想的提炼，为了最终演示发布的良好效果，请尽量言简意赅的阐述观点；根据需要可酌情删减文字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2" name="矩形 51"/>
          <p:cNvSpPr/>
          <p:nvPr>
            <p:custDataLst>
              <p:tags r:id="rId9"/>
            </p:custDataLst>
          </p:nvPr>
        </p:nvSpPr>
        <p:spPr>
          <a:xfrm>
            <a:off x="7409181" y="3326440"/>
            <a:ext cx="2653557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57D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单击添加小标题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157D7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3" name="矩形 52"/>
          <p:cNvSpPr/>
          <p:nvPr>
            <p:custDataLst>
              <p:tags r:id="rId10"/>
            </p:custDataLst>
          </p:nvPr>
        </p:nvSpPr>
        <p:spPr>
          <a:xfrm>
            <a:off x="7409180" y="3788105"/>
            <a:ext cx="4032077" cy="793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单击此处输入你的正文， 文字是您思想的提炼，为了最终演示发布的良好效果，请尽量言简意赅的阐述观点；根据需要可酌情删减文字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4" name="矩形 53"/>
          <p:cNvSpPr/>
          <p:nvPr>
            <p:custDataLst>
              <p:tags r:id="rId11"/>
            </p:custDataLst>
          </p:nvPr>
        </p:nvSpPr>
        <p:spPr>
          <a:xfrm>
            <a:off x="7409181" y="4997482"/>
            <a:ext cx="2653557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57D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单击添加小标题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157D7D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5" name="矩形 54"/>
          <p:cNvSpPr/>
          <p:nvPr>
            <p:custDataLst>
              <p:tags r:id="rId12"/>
            </p:custDataLst>
          </p:nvPr>
        </p:nvSpPr>
        <p:spPr>
          <a:xfrm>
            <a:off x="7409180" y="5459147"/>
            <a:ext cx="4032077" cy="793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单击此处输入你的正文， 文字是您思想的提炼，为了最终演示发布的良好效果，请尽量言简意赅的阐述观点；根据需要可酌情删减文字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369570" y="-820420"/>
            <a:ext cx="12179935" cy="2344420"/>
            <a:chOff x="-369570" y="-820420"/>
            <a:chExt cx="12179935" cy="2344420"/>
          </a:xfrm>
        </p:grpSpPr>
        <p:sp>
          <p:nvSpPr>
            <p:cNvPr id="13" name="椭圆 12"/>
            <p:cNvSpPr/>
            <p:nvPr>
              <p:custDataLst>
                <p:tags r:id="rId13"/>
              </p:custDataLst>
            </p:nvPr>
          </p:nvSpPr>
          <p:spPr>
            <a:xfrm>
              <a:off x="-369570" y="-820420"/>
              <a:ext cx="2344420" cy="2344420"/>
            </a:xfrm>
            <a:prstGeom prst="ellipse">
              <a:avLst/>
            </a:prstGeom>
            <a:solidFill>
              <a:srgbClr val="A9DDCE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-97790" y="0"/>
              <a:ext cx="11908000" cy="933450"/>
              <a:chOff x="-97790" y="0"/>
              <a:chExt cx="11908000" cy="933450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-97790" y="0"/>
                <a:ext cx="11908000" cy="933450"/>
                <a:chOff x="6121" y="1678"/>
                <a:chExt cx="19237" cy="1470"/>
              </a:xfrm>
            </p:grpSpPr>
            <p:sp>
              <p:nvSpPr>
                <p:cNvPr id="19" name="平行四边形 18"/>
                <p:cNvSpPr/>
                <p:nvPr>
                  <p:custDataLst>
                    <p:tags r:id="rId14"/>
                  </p:custDataLst>
                </p:nvPr>
              </p:nvSpPr>
              <p:spPr>
                <a:xfrm rot="16200000">
                  <a:off x="7584" y="2177"/>
                  <a:ext cx="1470" cy="472"/>
                </a:xfrm>
                <a:prstGeom prst="parallelogram">
                  <a:avLst>
                    <a:gd name="adj" fmla="val 76588"/>
                  </a:avLst>
                </a:prstGeom>
                <a:solidFill>
                  <a:srgbClr val="60B9AD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平行四边形 19"/>
                <p:cNvSpPr/>
                <p:nvPr>
                  <p:custDataLst>
                    <p:tags r:id="rId15"/>
                  </p:custDataLst>
                </p:nvPr>
              </p:nvSpPr>
              <p:spPr>
                <a:xfrm rot="20760000">
                  <a:off x="6121" y="1913"/>
                  <a:ext cx="2130" cy="1064"/>
                </a:xfrm>
                <a:prstGeom prst="parallelogram">
                  <a:avLst/>
                </a:prstGeom>
                <a:solidFill>
                  <a:srgbClr val="60B9AD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1" name="矩形 20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8540" y="2032"/>
                  <a:ext cx="16818" cy="1106"/>
                </a:xfrm>
                <a:prstGeom prst="rect">
                  <a:avLst/>
                </a:prstGeom>
                <a:gradFill>
                  <a:gsLst>
                    <a:gs pos="65000">
                      <a:srgbClr val="60B9AD">
                        <a:alpha val="78000"/>
                      </a:srgbClr>
                    </a:gs>
                    <a:gs pos="86000">
                      <a:schemeClr val="bg1">
                        <a:alpha val="26000"/>
                      </a:schemeClr>
                    </a:gs>
                    <a:gs pos="41000">
                      <a:srgbClr val="096966">
                        <a:alpha val="84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7" name="文本框 17"/>
              <p:cNvSpPr txBox="1"/>
              <p:nvPr>
                <p:custDataLst>
                  <p:tags r:id="rId17"/>
                </p:custDataLst>
              </p:nvPr>
            </p:nvSpPr>
            <p:spPr>
              <a:xfrm rot="20700000">
                <a:off x="151765" y="144463"/>
                <a:ext cx="1009650" cy="6451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spAutoFit/>
              </a:bodyPr>
              <a:lstStyle/>
              <a:p>
                <a:pPr fontAlgn="ctr"/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02</a:t>
                </a:r>
                <a:endPara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2377509" y="309861"/>
                <a:ext cx="153543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思源黑体 CN Normal" panose="020B0400000000000000" charset="-122"/>
                    <a:sym typeface="+mn-ea"/>
                  </a:rPr>
                  <a:t>输入标题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pic>
          <p:nvPicPr>
            <p:cNvPr id="15" name="图片 14" descr="6"/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48115" y="309880"/>
              <a:ext cx="2762250" cy="5422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659372" y="990182"/>
            <a:ext cx="2873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箭头: 右 6"/>
          <p:cNvSpPr/>
          <p:nvPr/>
        </p:nvSpPr>
        <p:spPr>
          <a:xfrm>
            <a:off x="788194" y="3152457"/>
            <a:ext cx="10615612" cy="1438275"/>
          </a:xfrm>
          <a:prstGeom prst="rightArrow">
            <a:avLst>
              <a:gd name="adj1" fmla="val 50000"/>
              <a:gd name="adj2" fmla="val 28146"/>
            </a:avLst>
          </a:prstGeom>
          <a:solidFill>
            <a:srgbClr val="60B9A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42523" y="1772816"/>
            <a:ext cx="2647950" cy="4410297"/>
          </a:xfrm>
          <a:prstGeom prst="rect">
            <a:avLst/>
          </a:prstGeom>
          <a:noFill/>
          <a:ln w="12700" cap="flat" cmpd="sng" algn="ctr">
            <a:solidFill>
              <a:srgbClr val="004B4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13535" y="1772816"/>
            <a:ext cx="2647950" cy="4410297"/>
          </a:xfrm>
          <a:prstGeom prst="rect">
            <a:avLst/>
          </a:prstGeom>
          <a:noFill/>
          <a:ln w="12700" cap="flat" cmpd="sng" algn="ctr">
            <a:solidFill>
              <a:srgbClr val="004B4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71511" y="1772816"/>
            <a:ext cx="2647950" cy="4410297"/>
          </a:xfrm>
          <a:prstGeom prst="rect">
            <a:avLst/>
          </a:prstGeom>
          <a:noFill/>
          <a:ln w="12700" cap="flat" cmpd="sng" algn="ctr">
            <a:solidFill>
              <a:srgbClr val="004B4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263837" y="3672934"/>
            <a:ext cx="1600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13114" y="4188625"/>
            <a:ext cx="2111770" cy="1670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943265" y="3672934"/>
            <a:ext cx="1600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92542" y="4188625"/>
            <a:ext cx="2111770" cy="1670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823109" y="2117829"/>
            <a:ext cx="1828802" cy="1191683"/>
          </a:xfrm>
          <a:prstGeom prst="rect">
            <a:avLst/>
          </a:prstGeom>
          <a:blipFill dpi="0" rotWithShape="1">
            <a:blip r:embed="rId1"/>
            <a:srcRect/>
            <a:stretch>
              <a:fillRect l="-8000" t="-37000" r="-7900"/>
            </a:stretch>
          </a:blipFill>
          <a:ln>
            <a:solidFill>
              <a:srgbClr val="D5C2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470686" y="2117829"/>
            <a:ext cx="1828802" cy="1191683"/>
          </a:xfrm>
          <a:prstGeom prst="rect">
            <a:avLst/>
          </a:prstGeom>
          <a:blipFill>
            <a:blip r:embed="rId2"/>
            <a:stretch>
              <a:fillRect t="-1167" b="-1143"/>
            </a:stretch>
          </a:blipFill>
          <a:ln>
            <a:solidFill>
              <a:srgbClr val="D5C2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590842" y="3672934"/>
            <a:ext cx="16006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340119" y="4188625"/>
            <a:ext cx="2111770" cy="1670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152097" y="2089162"/>
            <a:ext cx="1828802" cy="1191683"/>
          </a:xfrm>
          <a:prstGeom prst="rect">
            <a:avLst/>
          </a:prstGeom>
          <a:blipFill dpi="0" rotWithShape="1">
            <a:blip r:embed="rId3"/>
            <a:srcRect/>
            <a:stretch>
              <a:fillRect l="-8000" t="-6000" r="-7900" b="-2000"/>
            </a:stretch>
          </a:blipFill>
          <a:ln>
            <a:solidFill>
              <a:srgbClr val="D5C2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369570" y="-820420"/>
            <a:ext cx="12179935" cy="2344420"/>
            <a:chOff x="-369570" y="-820420"/>
            <a:chExt cx="12179935" cy="2344420"/>
          </a:xfrm>
        </p:grpSpPr>
        <p:sp>
          <p:nvSpPr>
            <p:cNvPr id="25" name="椭圆 24"/>
            <p:cNvSpPr/>
            <p:nvPr>
              <p:custDataLst>
                <p:tags r:id="rId4"/>
              </p:custDataLst>
            </p:nvPr>
          </p:nvSpPr>
          <p:spPr>
            <a:xfrm>
              <a:off x="-369570" y="-820420"/>
              <a:ext cx="2344420" cy="2344420"/>
            </a:xfrm>
            <a:prstGeom prst="ellipse">
              <a:avLst/>
            </a:prstGeom>
            <a:solidFill>
              <a:srgbClr val="A9DDCE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-97790" y="0"/>
              <a:ext cx="11908000" cy="933450"/>
              <a:chOff x="-97790" y="0"/>
              <a:chExt cx="11908000" cy="933450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-97790" y="0"/>
                <a:ext cx="11908000" cy="933450"/>
                <a:chOff x="6121" y="1678"/>
                <a:chExt cx="19237" cy="1470"/>
              </a:xfrm>
            </p:grpSpPr>
            <p:sp>
              <p:nvSpPr>
                <p:cNvPr id="32" name="平行四边形 31"/>
                <p:cNvSpPr/>
                <p:nvPr>
                  <p:custDataLst>
                    <p:tags r:id="rId5"/>
                  </p:custDataLst>
                </p:nvPr>
              </p:nvSpPr>
              <p:spPr>
                <a:xfrm rot="16200000">
                  <a:off x="7584" y="2177"/>
                  <a:ext cx="1470" cy="472"/>
                </a:xfrm>
                <a:prstGeom prst="parallelogram">
                  <a:avLst>
                    <a:gd name="adj" fmla="val 76588"/>
                  </a:avLst>
                </a:prstGeom>
                <a:solidFill>
                  <a:srgbClr val="60B9AD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" name="平行四边形 32"/>
                <p:cNvSpPr/>
                <p:nvPr>
                  <p:custDataLst>
                    <p:tags r:id="rId6"/>
                  </p:custDataLst>
                </p:nvPr>
              </p:nvSpPr>
              <p:spPr>
                <a:xfrm rot="20760000">
                  <a:off x="6121" y="1913"/>
                  <a:ext cx="2130" cy="1064"/>
                </a:xfrm>
                <a:prstGeom prst="parallelogram">
                  <a:avLst/>
                </a:prstGeom>
                <a:solidFill>
                  <a:srgbClr val="60B9AD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" name="矩形 33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8540" y="2032"/>
                  <a:ext cx="16818" cy="1106"/>
                </a:xfrm>
                <a:prstGeom prst="rect">
                  <a:avLst/>
                </a:prstGeom>
                <a:gradFill>
                  <a:gsLst>
                    <a:gs pos="65000">
                      <a:srgbClr val="60B9AD">
                        <a:alpha val="78000"/>
                      </a:srgbClr>
                    </a:gs>
                    <a:gs pos="86000">
                      <a:schemeClr val="bg1">
                        <a:alpha val="26000"/>
                      </a:schemeClr>
                    </a:gs>
                    <a:gs pos="41000">
                      <a:srgbClr val="096966">
                        <a:alpha val="84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0" name="文本框 17"/>
              <p:cNvSpPr txBox="1"/>
              <p:nvPr>
                <p:custDataLst>
                  <p:tags r:id="rId8"/>
                </p:custDataLst>
              </p:nvPr>
            </p:nvSpPr>
            <p:spPr>
              <a:xfrm rot="20700000">
                <a:off x="151765" y="144463"/>
                <a:ext cx="1009650" cy="6451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spAutoFit/>
              </a:bodyPr>
              <a:lstStyle/>
              <a:p>
                <a:pPr fontAlgn="ctr"/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02</a:t>
                </a:r>
                <a:endPara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31" name="文本框 30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2377509" y="309861"/>
                <a:ext cx="153543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思源黑体 CN Normal" panose="020B0400000000000000" charset="-122"/>
                    <a:sym typeface="+mn-ea"/>
                  </a:rPr>
                  <a:t>输入标题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pic>
          <p:nvPicPr>
            <p:cNvPr id="27" name="图片 26" descr="6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48115" y="309880"/>
              <a:ext cx="2762250" cy="542290"/>
            </a:xfrm>
            <a:prstGeom prst="rect">
              <a:avLst/>
            </a:prstGeom>
          </p:spPr>
        </p:pic>
      </p:grpSp>
    </p:spTree>
    <p:custDataLst>
      <p:tags r:id="rId1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" r="10106" b="10211"/>
          <a:stretch>
            <a:fillRect/>
          </a:stretch>
        </p:blipFill>
        <p:spPr>
          <a:xfrm>
            <a:off x="1" y="0"/>
            <a:ext cx="12225020" cy="685800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-66676" y="-12660"/>
            <a:ext cx="12291696" cy="6870659"/>
          </a:xfrm>
          <a:prstGeom prst="rect">
            <a:avLst/>
          </a:prstGeom>
          <a:solidFill>
            <a:srgbClr val="C9D8D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单圆角矩形 8"/>
          <p:cNvSpPr/>
          <p:nvPr>
            <p:custDataLst>
              <p:tags r:id="rId3"/>
            </p:custDataLst>
          </p:nvPr>
        </p:nvSpPr>
        <p:spPr>
          <a:xfrm>
            <a:off x="0" y="2476500"/>
            <a:ext cx="12192000" cy="1908810"/>
          </a:xfrm>
          <a:prstGeom prst="round1Rect">
            <a:avLst>
              <a:gd name="adj" fmla="val 0"/>
            </a:avLst>
          </a:prstGeom>
          <a:solidFill>
            <a:srgbClr val="013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单圆角矩形 4"/>
          <p:cNvSpPr/>
          <p:nvPr>
            <p:custDataLst>
              <p:tags r:id="rId4"/>
            </p:custDataLst>
          </p:nvPr>
        </p:nvSpPr>
        <p:spPr>
          <a:xfrm>
            <a:off x="226060" y="2476500"/>
            <a:ext cx="7074535" cy="1908810"/>
          </a:xfrm>
          <a:prstGeom prst="round1Rect">
            <a:avLst>
              <a:gd name="adj" fmla="val 0"/>
            </a:avLst>
          </a:prstGeom>
          <a:solidFill>
            <a:srgbClr val="15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004633" y="3122015"/>
            <a:ext cx="3230512" cy="613969"/>
            <a:chOff x="1975803" y="2883611"/>
            <a:chExt cx="3230512" cy="613969"/>
          </a:xfrm>
        </p:grpSpPr>
        <p:cxnSp>
          <p:nvCxnSpPr>
            <p:cNvPr id="7" name="直接连接符 6"/>
            <p:cNvCxnSpPr/>
            <p:nvPr>
              <p:custDataLst>
                <p:tags r:id="rId5"/>
              </p:custDataLst>
            </p:nvPr>
          </p:nvCxnSpPr>
          <p:spPr>
            <a:xfrm>
              <a:off x="1975803" y="3497580"/>
              <a:ext cx="1598295" cy="0"/>
            </a:xfrm>
            <a:prstGeom prst="line">
              <a:avLst/>
            </a:prstGeom>
            <a:ln w="63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17"/>
            <p:cNvSpPr txBox="1"/>
            <p:nvPr/>
          </p:nvSpPr>
          <p:spPr>
            <a:xfrm>
              <a:off x="1991627" y="2883611"/>
              <a:ext cx="3214688" cy="521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</a:rPr>
                <a:t>输入标题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endParaRPr>
            </a:p>
          </p:txBody>
        </p:sp>
      </p:grpSp>
      <p:sp>
        <p:nvSpPr>
          <p:cNvPr id="13" name="文本框 17"/>
          <p:cNvSpPr txBox="1"/>
          <p:nvPr>
            <p:custDataLst>
              <p:tags r:id="rId6"/>
            </p:custDataLst>
          </p:nvPr>
        </p:nvSpPr>
        <p:spPr>
          <a:xfrm>
            <a:off x="393382" y="2659725"/>
            <a:ext cx="182372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叁</a:t>
            </a:r>
            <a:endParaRPr lang="en-US" altLang="zh-CN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67870" y="1953000"/>
            <a:ext cx="3960000" cy="2952000"/>
          </a:xfrm>
          <a:prstGeom prst="rect">
            <a:avLst/>
          </a:prstGeom>
          <a:blipFill dpi="0" rotWithShape="1">
            <a:blip r:embed="rId1"/>
            <a:srcRect/>
            <a:stretch>
              <a:fillRect l="-1000" t="-16000" r="-19000" b="-6000"/>
            </a:stretch>
          </a:blipFill>
          <a:ln>
            <a:solidFill>
              <a:srgbClr val="D5C2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 descr="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890" y="239395"/>
            <a:ext cx="2762250" cy="5422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箭头连接符 1"/>
          <p:cNvCxnSpPr/>
          <p:nvPr>
            <p:custDataLst>
              <p:tags r:id="rId1"/>
            </p:custDataLst>
          </p:nvPr>
        </p:nvCxnSpPr>
        <p:spPr>
          <a:xfrm flipV="1">
            <a:off x="427355" y="3787140"/>
            <a:ext cx="11297920" cy="15875"/>
          </a:xfrm>
          <a:prstGeom prst="straightConnector1">
            <a:avLst/>
          </a:prstGeom>
          <a:ln w="19050">
            <a:solidFill>
              <a:srgbClr val="4C6C6A"/>
            </a:solidFill>
            <a:prstDash val="dash"/>
            <a:tailEnd type="arrow"/>
          </a:ln>
        </p:spPr>
        <p:style>
          <a:lnRef idx="1">
            <a:srgbClr val="7F5539"/>
          </a:lnRef>
          <a:fillRef idx="0">
            <a:srgbClr val="7F5539"/>
          </a:fillRef>
          <a:effectRef idx="0">
            <a:srgbClr val="7F5539"/>
          </a:effectRef>
          <a:fontRef idx="minor">
            <a:srgbClr val="000000"/>
          </a:fontRef>
        </p:style>
      </p:cxnSp>
      <p:sp>
        <p:nvSpPr>
          <p:cNvPr id="120" name="椭圆 119"/>
          <p:cNvSpPr/>
          <p:nvPr>
            <p:custDataLst>
              <p:tags r:id="rId2"/>
            </p:custDataLst>
          </p:nvPr>
        </p:nvSpPr>
        <p:spPr>
          <a:xfrm>
            <a:off x="1807210" y="1739265"/>
            <a:ext cx="1258570" cy="1258570"/>
          </a:xfrm>
          <a:prstGeom prst="ellipse">
            <a:avLst/>
          </a:prstGeom>
          <a:blipFill>
            <a:blip r:embed="rId3">
              <a:alphaModFix amt="43000"/>
            </a:blip>
            <a:stretch>
              <a:fillRect b="-12013"/>
            </a:stretch>
          </a:blip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椭圆形标注 120"/>
          <p:cNvSpPr/>
          <p:nvPr>
            <p:custDataLst>
              <p:tags r:id="rId4"/>
            </p:custDataLst>
          </p:nvPr>
        </p:nvSpPr>
        <p:spPr>
          <a:xfrm rot="20460000">
            <a:off x="1647825" y="1579880"/>
            <a:ext cx="1577340" cy="1577340"/>
          </a:xfrm>
          <a:prstGeom prst="wedgeEllipseCallout">
            <a:avLst/>
          </a:prstGeom>
          <a:noFill/>
          <a:ln w="19050">
            <a:solidFill>
              <a:srgbClr val="56796D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空心弧 121"/>
          <p:cNvSpPr/>
          <p:nvPr>
            <p:custDataLst>
              <p:tags r:id="rId5"/>
            </p:custDataLst>
          </p:nvPr>
        </p:nvSpPr>
        <p:spPr>
          <a:xfrm rot="19380000">
            <a:off x="1507490" y="1439545"/>
            <a:ext cx="1858645" cy="1858645"/>
          </a:xfrm>
          <a:prstGeom prst="blockArc">
            <a:avLst>
              <a:gd name="adj1" fmla="val 13790862"/>
              <a:gd name="adj2" fmla="val 20088255"/>
              <a:gd name="adj3" fmla="val 5138"/>
            </a:avLst>
          </a:prstGeom>
          <a:solidFill>
            <a:srgbClr val="4C6C6A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" name="椭圆 123"/>
          <p:cNvSpPr/>
          <p:nvPr>
            <p:custDataLst>
              <p:tags r:id="rId6"/>
            </p:custDataLst>
          </p:nvPr>
        </p:nvSpPr>
        <p:spPr>
          <a:xfrm>
            <a:off x="2296795" y="3655060"/>
            <a:ext cx="280670" cy="280670"/>
          </a:xfrm>
          <a:prstGeom prst="ellipse">
            <a:avLst/>
          </a:prstGeom>
          <a:solidFill>
            <a:srgbClr val="4C6C6A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" name="椭圆 124"/>
          <p:cNvSpPr/>
          <p:nvPr>
            <p:custDataLst>
              <p:tags r:id="rId7"/>
            </p:custDataLst>
          </p:nvPr>
        </p:nvSpPr>
        <p:spPr>
          <a:xfrm>
            <a:off x="2240280" y="3598545"/>
            <a:ext cx="393700" cy="393700"/>
          </a:xfrm>
          <a:prstGeom prst="ellipse">
            <a:avLst/>
          </a:prstGeom>
          <a:noFill/>
          <a:ln w="22225">
            <a:solidFill>
              <a:srgbClr val="4C6C6A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" name="文本框 145"/>
          <p:cNvSpPr txBox="1"/>
          <p:nvPr>
            <p:custDataLst>
              <p:tags r:id="rId8"/>
            </p:custDataLst>
          </p:nvPr>
        </p:nvSpPr>
        <p:spPr>
          <a:xfrm>
            <a:off x="1624330" y="4219575"/>
            <a:ext cx="1665605" cy="330200"/>
          </a:xfrm>
          <a:prstGeom prst="rect">
            <a:avLst/>
          </a:prstGeom>
          <a:noFill/>
        </p:spPr>
        <p:txBody>
          <a:bodyPr wrap="square" bIns="0" rtlCol="0">
            <a:noAutofit/>
          </a:bodyPr>
          <a:lstStyle/>
          <a:p>
            <a:pPr algn="ctr"/>
            <a:r>
              <a:rPr lang="zh-CN" altLang="en-US" b="1" spc="300" dirty="0">
                <a:solidFill>
                  <a:srgbClr val="096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b="1" spc="300" dirty="0">
              <a:solidFill>
                <a:srgbClr val="096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9" name="椭圆 128"/>
          <p:cNvSpPr/>
          <p:nvPr>
            <p:custDataLst>
              <p:tags r:id="rId9"/>
            </p:custDataLst>
          </p:nvPr>
        </p:nvSpPr>
        <p:spPr>
          <a:xfrm>
            <a:off x="9088755" y="1739265"/>
            <a:ext cx="1258570" cy="1258570"/>
          </a:xfrm>
          <a:prstGeom prst="ellipse">
            <a:avLst/>
          </a:prstGeom>
          <a:blipFill>
            <a:blip r:embed="rId10">
              <a:alphaModFix amt="43000"/>
            </a:blip>
            <a:stretch>
              <a:fillRect b="-12013"/>
            </a:stretch>
          </a:blip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椭圆形标注 129"/>
          <p:cNvSpPr/>
          <p:nvPr>
            <p:custDataLst>
              <p:tags r:id="rId11"/>
            </p:custDataLst>
          </p:nvPr>
        </p:nvSpPr>
        <p:spPr>
          <a:xfrm rot="20460000">
            <a:off x="8929370" y="1579880"/>
            <a:ext cx="1577340" cy="1577340"/>
          </a:xfrm>
          <a:prstGeom prst="wedgeEllipseCallout">
            <a:avLst/>
          </a:prstGeom>
          <a:noFill/>
          <a:ln w="19050">
            <a:solidFill>
              <a:srgbClr val="56796D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1" name="空心弧 130"/>
          <p:cNvSpPr/>
          <p:nvPr>
            <p:custDataLst>
              <p:tags r:id="rId12"/>
            </p:custDataLst>
          </p:nvPr>
        </p:nvSpPr>
        <p:spPr>
          <a:xfrm rot="20700000">
            <a:off x="8789035" y="1439545"/>
            <a:ext cx="1858645" cy="1858645"/>
          </a:xfrm>
          <a:prstGeom prst="blockArc">
            <a:avLst>
              <a:gd name="adj1" fmla="val 7447040"/>
              <a:gd name="adj2" fmla="val 20088255"/>
              <a:gd name="adj3" fmla="val 5138"/>
            </a:avLst>
          </a:prstGeom>
          <a:solidFill>
            <a:srgbClr val="4C6C6A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" name="椭圆 132"/>
          <p:cNvSpPr/>
          <p:nvPr>
            <p:custDataLst>
              <p:tags r:id="rId13"/>
            </p:custDataLst>
          </p:nvPr>
        </p:nvSpPr>
        <p:spPr>
          <a:xfrm>
            <a:off x="9578340" y="3655060"/>
            <a:ext cx="280670" cy="280670"/>
          </a:xfrm>
          <a:prstGeom prst="ellipse">
            <a:avLst/>
          </a:prstGeom>
          <a:solidFill>
            <a:srgbClr val="4C6C6A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4" name="椭圆 133"/>
          <p:cNvSpPr/>
          <p:nvPr>
            <p:custDataLst>
              <p:tags r:id="rId14"/>
            </p:custDataLst>
          </p:nvPr>
        </p:nvSpPr>
        <p:spPr>
          <a:xfrm>
            <a:off x="9521825" y="3598545"/>
            <a:ext cx="393700" cy="393700"/>
          </a:xfrm>
          <a:prstGeom prst="ellipse">
            <a:avLst/>
          </a:prstGeom>
          <a:noFill/>
          <a:ln w="22225">
            <a:solidFill>
              <a:srgbClr val="4C6C6A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" name="文本框 162"/>
          <p:cNvSpPr txBox="1"/>
          <p:nvPr>
            <p:custDataLst>
              <p:tags r:id="rId15"/>
            </p:custDataLst>
          </p:nvPr>
        </p:nvSpPr>
        <p:spPr>
          <a:xfrm>
            <a:off x="8730418" y="4215819"/>
            <a:ext cx="1990090" cy="343535"/>
          </a:xfrm>
          <a:prstGeom prst="rect">
            <a:avLst/>
          </a:prstGeom>
          <a:noFill/>
        </p:spPr>
        <p:txBody>
          <a:bodyPr wrap="square" bIns="0" rtlCol="0">
            <a:noAutofit/>
          </a:bodyPr>
          <a:lstStyle/>
          <a:p>
            <a:pPr algn="ctr"/>
            <a:r>
              <a:rPr lang="zh-CN" altLang="en-US" b="1" spc="300" dirty="0">
                <a:solidFill>
                  <a:srgbClr val="096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spc="300" dirty="0">
              <a:solidFill>
                <a:srgbClr val="096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椭圆 47"/>
          <p:cNvSpPr/>
          <p:nvPr>
            <p:custDataLst>
              <p:tags r:id="rId16"/>
            </p:custDataLst>
          </p:nvPr>
        </p:nvSpPr>
        <p:spPr>
          <a:xfrm rot="10800000">
            <a:off x="5410835" y="4592320"/>
            <a:ext cx="1258570" cy="1258570"/>
          </a:xfrm>
          <a:prstGeom prst="ellipse">
            <a:avLst/>
          </a:prstGeom>
          <a:blipFill>
            <a:blip r:embed="rId17">
              <a:alphaModFix amt="43000"/>
            </a:blip>
            <a:stretch>
              <a:fillRect b="-12013"/>
            </a:stretch>
          </a:blip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椭圆形标注 48"/>
          <p:cNvSpPr/>
          <p:nvPr>
            <p:custDataLst>
              <p:tags r:id="rId18"/>
            </p:custDataLst>
          </p:nvPr>
        </p:nvSpPr>
        <p:spPr>
          <a:xfrm rot="9660000">
            <a:off x="5252085" y="4433570"/>
            <a:ext cx="1577340" cy="1577340"/>
          </a:xfrm>
          <a:prstGeom prst="wedgeEllipseCallout">
            <a:avLst/>
          </a:prstGeom>
          <a:noFill/>
          <a:ln w="19050">
            <a:solidFill>
              <a:srgbClr val="56796D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空心弧 49"/>
          <p:cNvSpPr/>
          <p:nvPr>
            <p:custDataLst>
              <p:tags r:id="rId19"/>
            </p:custDataLst>
          </p:nvPr>
        </p:nvSpPr>
        <p:spPr>
          <a:xfrm rot="8580000">
            <a:off x="5111115" y="4292600"/>
            <a:ext cx="1858645" cy="1858645"/>
          </a:xfrm>
          <a:prstGeom prst="blockArc">
            <a:avLst>
              <a:gd name="adj1" fmla="val 12042597"/>
              <a:gd name="adj2" fmla="val 20088255"/>
              <a:gd name="adj3" fmla="val 5138"/>
            </a:avLst>
          </a:prstGeom>
          <a:solidFill>
            <a:srgbClr val="4C6C6A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椭圆 51"/>
          <p:cNvSpPr/>
          <p:nvPr>
            <p:custDataLst>
              <p:tags r:id="rId20"/>
            </p:custDataLst>
          </p:nvPr>
        </p:nvSpPr>
        <p:spPr>
          <a:xfrm rot="10800000">
            <a:off x="5899785" y="3655060"/>
            <a:ext cx="280670" cy="280670"/>
          </a:xfrm>
          <a:prstGeom prst="ellipse">
            <a:avLst/>
          </a:prstGeom>
          <a:solidFill>
            <a:srgbClr val="4C6C6A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椭圆 52"/>
          <p:cNvSpPr/>
          <p:nvPr>
            <p:custDataLst>
              <p:tags r:id="rId21"/>
            </p:custDataLst>
          </p:nvPr>
        </p:nvSpPr>
        <p:spPr>
          <a:xfrm rot="10800000">
            <a:off x="5843270" y="3598545"/>
            <a:ext cx="393700" cy="393700"/>
          </a:xfrm>
          <a:prstGeom prst="ellipse">
            <a:avLst/>
          </a:prstGeom>
          <a:noFill/>
          <a:ln w="22225">
            <a:solidFill>
              <a:srgbClr val="4C6C6A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8" name="文本框 147"/>
          <p:cNvSpPr txBox="1"/>
          <p:nvPr>
            <p:custDataLst>
              <p:tags r:id="rId22"/>
            </p:custDataLst>
          </p:nvPr>
        </p:nvSpPr>
        <p:spPr>
          <a:xfrm>
            <a:off x="5240020" y="3041015"/>
            <a:ext cx="1656715" cy="330200"/>
          </a:xfrm>
          <a:prstGeom prst="rect">
            <a:avLst/>
          </a:prstGeom>
          <a:noFill/>
        </p:spPr>
        <p:txBody>
          <a:bodyPr wrap="square" bIns="0" rtlCol="0">
            <a:normAutofit fontScale="95000" lnSpcReduction="10000"/>
          </a:bodyPr>
          <a:lstStyle/>
          <a:p>
            <a:pPr algn="ctr"/>
            <a:r>
              <a:rPr lang="zh-CN" altLang="en-US" sz="2000" b="1" spc="300" dirty="0">
                <a:solidFill>
                  <a:srgbClr val="0969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2000" b="1" spc="300" dirty="0">
              <a:solidFill>
                <a:srgbClr val="0969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0" name="文本框 149"/>
          <p:cNvSpPr txBox="1"/>
          <p:nvPr>
            <p:custDataLst>
              <p:tags r:id="rId23"/>
            </p:custDataLst>
          </p:nvPr>
        </p:nvSpPr>
        <p:spPr>
          <a:xfrm>
            <a:off x="4892675" y="1936115"/>
            <a:ext cx="2330450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单击此处输入你的正文， 文字是您思想的提炼，请尽量言简意赅的阐述观点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4"/>
            </p:custDataLst>
          </p:nvPr>
        </p:nvSpPr>
        <p:spPr>
          <a:xfrm>
            <a:off x="1316355" y="4752340"/>
            <a:ext cx="2330450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单击此处输入你的正文， 文字是您思想的提炼，请尽量言简意赅的阐述观点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25"/>
            </p:custDataLst>
          </p:nvPr>
        </p:nvSpPr>
        <p:spPr>
          <a:xfrm>
            <a:off x="8545830" y="4752340"/>
            <a:ext cx="2330450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单击此处输入你的正文， 文字是您思想的提炼，请尽量言简意赅的阐述观点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369570" y="-820420"/>
            <a:ext cx="12298394" cy="2344420"/>
            <a:chOff x="-369570" y="-820420"/>
            <a:chExt cx="12298394" cy="2344420"/>
          </a:xfrm>
        </p:grpSpPr>
        <p:grpSp>
          <p:nvGrpSpPr>
            <p:cNvPr id="7" name="组合 6"/>
            <p:cNvGrpSpPr/>
            <p:nvPr/>
          </p:nvGrpSpPr>
          <p:grpSpPr>
            <a:xfrm>
              <a:off x="-369570" y="-820420"/>
              <a:ext cx="12298394" cy="2344420"/>
              <a:chOff x="-369570" y="-820420"/>
              <a:chExt cx="12298394" cy="2344420"/>
            </a:xfrm>
          </p:grpSpPr>
          <p:sp>
            <p:nvSpPr>
              <p:cNvPr id="10" name="椭圆 9"/>
              <p:cNvSpPr/>
              <p:nvPr>
                <p:custDataLst>
                  <p:tags r:id="rId26"/>
                </p:custDataLst>
              </p:nvPr>
            </p:nvSpPr>
            <p:spPr>
              <a:xfrm>
                <a:off x="-369570" y="-820420"/>
                <a:ext cx="2344420" cy="2344420"/>
              </a:xfrm>
              <a:prstGeom prst="ellipse">
                <a:avLst/>
              </a:prstGeom>
              <a:solidFill>
                <a:srgbClr val="A9DDCE">
                  <a:alpha val="3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-97790" y="0"/>
                <a:ext cx="12026614" cy="933450"/>
                <a:chOff x="-97790" y="0"/>
                <a:chExt cx="11440024" cy="933450"/>
              </a:xfrm>
            </p:grpSpPr>
            <p:grpSp>
              <p:nvGrpSpPr>
                <p:cNvPr id="14" name="组合 13"/>
                <p:cNvGrpSpPr/>
                <p:nvPr/>
              </p:nvGrpSpPr>
              <p:grpSpPr>
                <a:xfrm>
                  <a:off x="-97790" y="0"/>
                  <a:ext cx="11440024" cy="933450"/>
                  <a:chOff x="6121" y="1678"/>
                  <a:chExt cx="18481" cy="1470"/>
                </a:xfrm>
              </p:grpSpPr>
              <p:sp>
                <p:nvSpPr>
                  <p:cNvPr id="20" name="平行四边形 19"/>
                  <p:cNvSpPr/>
                  <p:nvPr>
                    <p:custDataLst>
                      <p:tags r:id="rId27"/>
                    </p:custDataLst>
                  </p:nvPr>
                </p:nvSpPr>
                <p:spPr>
                  <a:xfrm rot="16200000">
                    <a:off x="7584" y="2177"/>
                    <a:ext cx="1470" cy="472"/>
                  </a:xfrm>
                  <a:prstGeom prst="parallelogram">
                    <a:avLst>
                      <a:gd name="adj" fmla="val 76588"/>
                    </a:avLst>
                  </a:prstGeom>
                  <a:solidFill>
                    <a:srgbClr val="157D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1" name="平行四边形 20"/>
                  <p:cNvSpPr/>
                  <p:nvPr>
                    <p:custDataLst>
                      <p:tags r:id="rId28"/>
                    </p:custDataLst>
                  </p:nvPr>
                </p:nvSpPr>
                <p:spPr>
                  <a:xfrm rot="20760000">
                    <a:off x="6121" y="1913"/>
                    <a:ext cx="2130" cy="1064"/>
                  </a:xfrm>
                  <a:prstGeom prst="parallelogram">
                    <a:avLst/>
                  </a:prstGeom>
                  <a:solidFill>
                    <a:srgbClr val="157D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2" name="矩形 21"/>
                  <p:cNvSpPr/>
                  <p:nvPr>
                    <p:custDataLst>
                      <p:tags r:id="rId29"/>
                    </p:custDataLst>
                  </p:nvPr>
                </p:nvSpPr>
                <p:spPr>
                  <a:xfrm>
                    <a:off x="8540" y="2032"/>
                    <a:ext cx="16062" cy="1106"/>
                  </a:xfrm>
                  <a:prstGeom prst="rect">
                    <a:avLst/>
                  </a:prstGeom>
                  <a:gradFill>
                    <a:gsLst>
                      <a:gs pos="35000">
                        <a:srgbClr val="013F3C">
                          <a:alpha val="71000"/>
                        </a:srgbClr>
                      </a:gs>
                      <a:gs pos="86000">
                        <a:schemeClr val="bg1">
                          <a:alpha val="26000"/>
                        </a:schemeClr>
                      </a:gs>
                      <a:gs pos="64000">
                        <a:srgbClr val="157D7D">
                          <a:alpha val="45000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15" name="文本框 17"/>
                <p:cNvSpPr txBox="1"/>
                <p:nvPr>
                  <p:custDataLst>
                    <p:tags r:id="rId30"/>
                  </p:custDataLst>
                </p:nvPr>
              </p:nvSpPr>
              <p:spPr>
                <a:xfrm rot="20700000">
                  <a:off x="151765" y="143878"/>
                  <a:ext cx="1009650" cy="64633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ctr" anchorCtr="0">
                  <a:spAutoFit/>
                </a:bodyPr>
                <a:lstStyle/>
                <a:p>
                  <a:pPr fontAlgn="ctr"/>
                  <a:r>
                    <a:rPr lang="en-US" altLang="zh-CN" sz="36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03</a:t>
                  </a:r>
                  <a:endPara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</p:txBody>
            </p:sp>
            <p:sp>
              <p:nvSpPr>
                <p:cNvPr id="16" name="文本框 15"/>
                <p:cNvSpPr txBox="1"/>
                <p:nvPr>
                  <p:custDataLst>
                    <p:tags r:id="rId31"/>
                  </p:custDataLst>
                </p:nvPr>
              </p:nvSpPr>
              <p:spPr>
                <a:xfrm>
                  <a:off x="2377509" y="309861"/>
                  <a:ext cx="1535430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ctr"/>
                  <a:r>
                    <a:rPr lang="zh-CN" altLang="en-US" sz="2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思源黑体 CN Normal" panose="020B0400000000000000" charset="-122"/>
                      <a:sym typeface="+mn-ea"/>
                    </a:rPr>
                    <a:t>输入标题</a:t>
                  </a:r>
                  <a:endPara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思源黑体 CN Normal" panose="020B0400000000000000" charset="-122"/>
                    <a:sym typeface="+mn-ea"/>
                  </a:endParaRPr>
                </a:p>
              </p:txBody>
            </p:sp>
          </p:grpSp>
        </p:grpSp>
        <p:pic>
          <p:nvPicPr>
            <p:cNvPr id="8" name="图片 7" descr="6"/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48115" y="309880"/>
              <a:ext cx="2762250" cy="542290"/>
            </a:xfrm>
            <a:prstGeom prst="rect">
              <a:avLst/>
            </a:prstGeom>
          </p:spPr>
        </p:pic>
      </p:grpSp>
    </p:spTree>
    <p:custDataLst>
      <p:tags r:id="rId3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7658938928989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2080" y="1268730"/>
            <a:ext cx="3585845" cy="379793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448945" y="2287419"/>
            <a:ext cx="2864366" cy="3888432"/>
            <a:chOff x="5375920" y="1844824"/>
            <a:chExt cx="2864366" cy="3888432"/>
          </a:xfrm>
        </p:grpSpPr>
        <p:sp>
          <p:nvSpPr>
            <p:cNvPr id="16" name="矩形 15"/>
            <p:cNvSpPr/>
            <p:nvPr/>
          </p:nvSpPr>
          <p:spPr>
            <a:xfrm>
              <a:off x="5375920" y="1844824"/>
              <a:ext cx="2864366" cy="3888432"/>
            </a:xfrm>
            <a:prstGeom prst="rect">
              <a:avLst/>
            </a:prstGeom>
            <a:solidFill>
              <a:schemeClr val="bg1"/>
            </a:solidFill>
            <a:ln w="2540">
              <a:solidFill>
                <a:srgbClr val="388E3F">
                  <a:alpha val="45000"/>
                </a:srgbClr>
              </a:solidFill>
            </a:ln>
            <a:effectLst>
              <a:outerShdw blurRad="279400" dist="139700" dir="5400000" algn="t" rotWithShape="0">
                <a:srgbClr val="157D7D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88E3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矩形: 圆角 16"/>
            <p:cNvSpPr/>
            <p:nvPr/>
          </p:nvSpPr>
          <p:spPr>
            <a:xfrm>
              <a:off x="5930186" y="2896606"/>
              <a:ext cx="1719941" cy="432074"/>
            </a:xfrm>
            <a:prstGeom prst="roundRect">
              <a:avLst>
                <a:gd name="adj" fmla="val 50000"/>
              </a:avLst>
            </a:prstGeom>
            <a:solidFill>
              <a:srgbClr val="157D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添加小标题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519044" y="3544729"/>
              <a:ext cx="2558157" cy="19933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单击此处输入你的正文， 文字是您思想的提炼，为了最终演示发布的良好效果，请尽量言简意赅的阐述观点，单击此处输入你的正文， 文字是您思想的提炼，为了最终演示发布的良好效果，请尽量言简意赅的阐述观点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052019" y="2126892"/>
              <a:ext cx="151216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9696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关键字</a:t>
              </a:r>
              <a:endPara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969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39800" y="1842135"/>
            <a:ext cx="4030345" cy="4198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单击此处输入您的项正文，文字是您思想的提炼，请尽量言简意赅的阐述观点单击此处输入智能图形项正文，文字是您思想的提炼，请尽量言简意赅的阐述观点。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单击此处输入您的项正文，文字是您思想的提炼，请尽量言简意赅的阐述观点单击此处输入智能图形项正文，文字是您思想的提炼，请尽量言简意赅的阐述观点。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384720" y="-817505"/>
            <a:ext cx="12298394" cy="2344420"/>
            <a:chOff x="-369570" y="-820420"/>
            <a:chExt cx="12298394" cy="2344420"/>
          </a:xfrm>
        </p:grpSpPr>
        <p:grpSp>
          <p:nvGrpSpPr>
            <p:cNvPr id="6" name="组合 5"/>
            <p:cNvGrpSpPr/>
            <p:nvPr/>
          </p:nvGrpSpPr>
          <p:grpSpPr>
            <a:xfrm>
              <a:off x="-369570" y="-820420"/>
              <a:ext cx="12298394" cy="2344420"/>
              <a:chOff x="-369570" y="-820420"/>
              <a:chExt cx="12298394" cy="2344420"/>
            </a:xfrm>
          </p:grpSpPr>
          <p:sp>
            <p:nvSpPr>
              <p:cNvPr id="8" name="椭圆 7"/>
              <p:cNvSpPr/>
              <p:nvPr>
                <p:custDataLst>
                  <p:tags r:id="rId2"/>
                </p:custDataLst>
              </p:nvPr>
            </p:nvSpPr>
            <p:spPr>
              <a:xfrm>
                <a:off x="-369570" y="-820420"/>
                <a:ext cx="2344420" cy="2344420"/>
              </a:xfrm>
              <a:prstGeom prst="ellipse">
                <a:avLst/>
              </a:prstGeom>
              <a:solidFill>
                <a:srgbClr val="A9DDCE">
                  <a:alpha val="3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-97790" y="0"/>
                <a:ext cx="12026614" cy="933450"/>
                <a:chOff x="-97790" y="0"/>
                <a:chExt cx="11440024" cy="933450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-97790" y="0"/>
                  <a:ext cx="11440024" cy="933450"/>
                  <a:chOff x="6121" y="1678"/>
                  <a:chExt cx="18481" cy="1470"/>
                </a:xfrm>
              </p:grpSpPr>
              <p:sp>
                <p:nvSpPr>
                  <p:cNvPr id="25" name="平行四边形 24"/>
                  <p:cNvSpPr/>
                  <p:nvPr>
                    <p:custDataLst>
                      <p:tags r:id="rId3"/>
                    </p:custDataLst>
                  </p:nvPr>
                </p:nvSpPr>
                <p:spPr>
                  <a:xfrm rot="16200000">
                    <a:off x="7584" y="2177"/>
                    <a:ext cx="1470" cy="472"/>
                  </a:xfrm>
                  <a:prstGeom prst="parallelogram">
                    <a:avLst>
                      <a:gd name="adj" fmla="val 76588"/>
                    </a:avLst>
                  </a:prstGeom>
                  <a:solidFill>
                    <a:srgbClr val="157D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6" name="平行四边形 25"/>
                  <p:cNvSpPr/>
                  <p:nvPr>
                    <p:custDataLst>
                      <p:tags r:id="rId4"/>
                    </p:custDataLst>
                  </p:nvPr>
                </p:nvSpPr>
                <p:spPr>
                  <a:xfrm rot="20760000">
                    <a:off x="6121" y="1913"/>
                    <a:ext cx="2130" cy="1064"/>
                  </a:xfrm>
                  <a:prstGeom prst="parallelogram">
                    <a:avLst/>
                  </a:prstGeom>
                  <a:solidFill>
                    <a:srgbClr val="157D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7" name="矩形 26"/>
                  <p:cNvSpPr/>
                  <p:nvPr>
                    <p:custDataLst>
                      <p:tags r:id="rId5"/>
                    </p:custDataLst>
                  </p:nvPr>
                </p:nvSpPr>
                <p:spPr>
                  <a:xfrm>
                    <a:off x="8540" y="2032"/>
                    <a:ext cx="16062" cy="1106"/>
                  </a:xfrm>
                  <a:prstGeom prst="rect">
                    <a:avLst/>
                  </a:prstGeom>
                  <a:gradFill>
                    <a:gsLst>
                      <a:gs pos="35000">
                        <a:srgbClr val="013F3C">
                          <a:alpha val="71000"/>
                        </a:srgbClr>
                      </a:gs>
                      <a:gs pos="86000">
                        <a:schemeClr val="bg1">
                          <a:alpha val="26000"/>
                        </a:schemeClr>
                      </a:gs>
                      <a:gs pos="64000">
                        <a:srgbClr val="157D7D">
                          <a:alpha val="45000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17" name="文本框 17"/>
                <p:cNvSpPr txBox="1"/>
                <p:nvPr>
                  <p:custDataLst>
                    <p:tags r:id="rId6"/>
                  </p:custDataLst>
                </p:nvPr>
              </p:nvSpPr>
              <p:spPr>
                <a:xfrm rot="20700000">
                  <a:off x="151765" y="143878"/>
                  <a:ext cx="1009650" cy="64633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ctr" anchorCtr="0">
                  <a:spAutoFit/>
                </a:bodyPr>
                <a:lstStyle/>
                <a:p>
                  <a:pPr fontAlgn="ctr"/>
                  <a:r>
                    <a:rPr lang="en-US" altLang="zh-CN" sz="36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03</a:t>
                  </a:r>
                  <a:endPara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</p:txBody>
            </p:sp>
            <p:sp>
              <p:nvSpPr>
                <p:cNvPr id="18" name="文本框 17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2377509" y="309861"/>
                  <a:ext cx="1535430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ctr"/>
                  <a:r>
                    <a:rPr lang="zh-CN" altLang="en-US" sz="2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思源黑体 CN Normal" panose="020B0400000000000000" charset="-122"/>
                      <a:sym typeface="+mn-ea"/>
                    </a:rPr>
                    <a:t>输入标题</a:t>
                  </a:r>
                  <a:endPara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思源黑体 CN Normal" panose="020B0400000000000000" charset="-122"/>
                    <a:sym typeface="+mn-ea"/>
                  </a:endParaRPr>
                </a:p>
              </p:txBody>
            </p:sp>
          </p:grpSp>
        </p:grpSp>
        <p:pic>
          <p:nvPicPr>
            <p:cNvPr id="7" name="图片 6" descr="6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48115" y="309880"/>
              <a:ext cx="2762250" cy="542290"/>
            </a:xfrm>
            <a:prstGeom prst="rect">
              <a:avLst/>
            </a:prstGeom>
          </p:spPr>
        </p:pic>
      </p:grpSp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>
            <p:custDataLst>
              <p:tags r:id="rId2"/>
            </p:custDataLst>
          </p:nvPr>
        </p:nvGrpSpPr>
        <p:grpSpPr>
          <a:xfrm>
            <a:off x="648970" y="1502410"/>
            <a:ext cx="12746355" cy="3885565"/>
            <a:chOff x="500956" y="1744217"/>
            <a:chExt cx="9919925" cy="3773015"/>
          </a:xfrm>
        </p:grpSpPr>
        <p:grpSp>
          <p:nvGrpSpPr>
            <p:cNvPr id="2" name="组合 1"/>
            <p:cNvGrpSpPr/>
            <p:nvPr/>
          </p:nvGrpSpPr>
          <p:grpSpPr>
            <a:xfrm>
              <a:off x="500956" y="2492896"/>
              <a:ext cx="8496200" cy="504056"/>
              <a:chOff x="500956" y="2204864"/>
              <a:chExt cx="8496200" cy="504056"/>
            </a:xfrm>
          </p:grpSpPr>
          <p:sp>
            <p:nvSpPr>
              <p:cNvPr id="9" name="箭头: 五边形 4"/>
              <p:cNvSpPr/>
              <p:nvPr>
                <p:custDataLst>
                  <p:tags r:id="rId3"/>
                </p:custDataLst>
              </p:nvPr>
            </p:nvSpPr>
            <p:spPr>
              <a:xfrm>
                <a:off x="5973192" y="2204864"/>
                <a:ext cx="3023964" cy="504056"/>
              </a:xfrm>
              <a:prstGeom prst="homePlate">
                <a:avLst/>
              </a:prstGeom>
              <a:solidFill>
                <a:srgbClr val="096966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箭头: 五边形 3"/>
              <p:cNvSpPr/>
              <p:nvPr>
                <p:custDataLst>
                  <p:tags r:id="rId4"/>
                </p:custDataLst>
              </p:nvPr>
            </p:nvSpPr>
            <p:spPr>
              <a:xfrm>
                <a:off x="3237074" y="2204864"/>
                <a:ext cx="3023964" cy="504056"/>
              </a:xfrm>
              <a:prstGeom prst="homePlate">
                <a:avLst/>
              </a:prstGeom>
              <a:solidFill>
                <a:srgbClr val="157D7D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箭头: 五边形 2"/>
              <p:cNvSpPr/>
              <p:nvPr>
                <p:custDataLst>
                  <p:tags r:id="rId5"/>
                </p:custDataLst>
              </p:nvPr>
            </p:nvSpPr>
            <p:spPr>
              <a:xfrm>
                <a:off x="500956" y="2204864"/>
                <a:ext cx="3023964" cy="504056"/>
              </a:xfrm>
              <a:prstGeom prst="homePlate">
                <a:avLst/>
              </a:prstGeom>
              <a:solidFill>
                <a:srgbClr val="60B9AD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2" name="图形 1"/>
            <p:cNvGrpSpPr/>
            <p:nvPr/>
          </p:nvGrpSpPr>
          <p:grpSpPr>
            <a:xfrm>
              <a:off x="1744732" y="1772816"/>
              <a:ext cx="536412" cy="536420"/>
              <a:chOff x="10691607" y="2925579"/>
              <a:chExt cx="593694" cy="593706"/>
            </a:xfrm>
            <a:solidFill>
              <a:srgbClr val="388E3F"/>
            </a:solidFill>
          </p:grpSpPr>
          <p:sp>
            <p:nvSpPr>
              <p:cNvPr id="23" name="任意多边形: 形状 9"/>
              <p:cNvSpPr/>
              <p:nvPr/>
            </p:nvSpPr>
            <p:spPr>
              <a:xfrm>
                <a:off x="10879099" y="3062328"/>
                <a:ext cx="168730" cy="18738"/>
              </a:xfrm>
              <a:custGeom>
                <a:avLst/>
                <a:gdLst>
                  <a:gd name="connsiteX0" fmla="*/ 9369 w 168730"/>
                  <a:gd name="connsiteY0" fmla="*/ 18739 h 18738"/>
                  <a:gd name="connsiteX1" fmla="*/ 159361 w 168730"/>
                  <a:gd name="connsiteY1" fmla="*/ 18739 h 18738"/>
                  <a:gd name="connsiteX2" fmla="*/ 168731 w 168730"/>
                  <a:gd name="connsiteY2" fmla="*/ 9369 h 18738"/>
                  <a:gd name="connsiteX3" fmla="*/ 159361 w 168730"/>
                  <a:gd name="connsiteY3" fmla="*/ 0 h 18738"/>
                  <a:gd name="connsiteX4" fmla="*/ 9369 w 168730"/>
                  <a:gd name="connsiteY4" fmla="*/ 0 h 18738"/>
                  <a:gd name="connsiteX5" fmla="*/ 0 w 168730"/>
                  <a:gd name="connsiteY5" fmla="*/ 9369 h 18738"/>
                  <a:gd name="connsiteX6" fmla="*/ 9369 w 168730"/>
                  <a:gd name="connsiteY6" fmla="*/ 18739 h 18738"/>
                  <a:gd name="connsiteX7" fmla="*/ 9369 w 168730"/>
                  <a:gd name="connsiteY7" fmla="*/ 18739 h 1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8730" h="18738">
                    <a:moveTo>
                      <a:pt x="9369" y="18739"/>
                    </a:moveTo>
                    <a:lnTo>
                      <a:pt x="159361" y="18739"/>
                    </a:lnTo>
                    <a:cubicBezTo>
                      <a:pt x="164533" y="18739"/>
                      <a:pt x="168731" y="14541"/>
                      <a:pt x="168731" y="9369"/>
                    </a:cubicBezTo>
                    <a:cubicBezTo>
                      <a:pt x="168731" y="4186"/>
                      <a:pt x="164533" y="0"/>
                      <a:pt x="159361" y="0"/>
                    </a:cubicBezTo>
                    <a:lnTo>
                      <a:pt x="9369" y="0"/>
                    </a:lnTo>
                    <a:cubicBezTo>
                      <a:pt x="4198" y="0"/>
                      <a:pt x="0" y="4198"/>
                      <a:pt x="0" y="9369"/>
                    </a:cubicBezTo>
                    <a:cubicBezTo>
                      <a:pt x="-12" y="14541"/>
                      <a:pt x="4186" y="18739"/>
                      <a:pt x="9369" y="18739"/>
                    </a:cubicBezTo>
                    <a:lnTo>
                      <a:pt x="9369" y="18739"/>
                    </a:lnTo>
                    <a:close/>
                  </a:path>
                </a:pathLst>
              </a:custGeom>
              <a:grpFill/>
              <a:ln w="11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任意多边形: 形状 10"/>
              <p:cNvSpPr/>
              <p:nvPr/>
            </p:nvSpPr>
            <p:spPr>
              <a:xfrm>
                <a:off x="11091581" y="3062328"/>
                <a:ext cx="43739" cy="18738"/>
              </a:xfrm>
              <a:custGeom>
                <a:avLst/>
                <a:gdLst>
                  <a:gd name="connsiteX0" fmla="*/ 9369 w 43739"/>
                  <a:gd name="connsiteY0" fmla="*/ 18739 h 18738"/>
                  <a:gd name="connsiteX1" fmla="*/ 34370 w 43739"/>
                  <a:gd name="connsiteY1" fmla="*/ 18739 h 18738"/>
                  <a:gd name="connsiteX2" fmla="*/ 43739 w 43739"/>
                  <a:gd name="connsiteY2" fmla="*/ 9369 h 18738"/>
                  <a:gd name="connsiteX3" fmla="*/ 34370 w 43739"/>
                  <a:gd name="connsiteY3" fmla="*/ 0 h 18738"/>
                  <a:gd name="connsiteX4" fmla="*/ 9369 w 43739"/>
                  <a:gd name="connsiteY4" fmla="*/ 0 h 18738"/>
                  <a:gd name="connsiteX5" fmla="*/ 0 w 43739"/>
                  <a:gd name="connsiteY5" fmla="*/ 9369 h 18738"/>
                  <a:gd name="connsiteX6" fmla="*/ 9369 w 43739"/>
                  <a:gd name="connsiteY6" fmla="*/ 18739 h 18738"/>
                  <a:gd name="connsiteX7" fmla="*/ 9369 w 43739"/>
                  <a:gd name="connsiteY7" fmla="*/ 18739 h 1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739" h="18738">
                    <a:moveTo>
                      <a:pt x="9369" y="18739"/>
                    </a:moveTo>
                    <a:lnTo>
                      <a:pt x="34370" y="18739"/>
                    </a:lnTo>
                    <a:cubicBezTo>
                      <a:pt x="39542" y="18739"/>
                      <a:pt x="43739" y="14541"/>
                      <a:pt x="43739" y="9369"/>
                    </a:cubicBezTo>
                    <a:cubicBezTo>
                      <a:pt x="43739" y="4186"/>
                      <a:pt x="39542" y="0"/>
                      <a:pt x="34370" y="0"/>
                    </a:cubicBezTo>
                    <a:lnTo>
                      <a:pt x="9369" y="0"/>
                    </a:lnTo>
                    <a:cubicBezTo>
                      <a:pt x="4198" y="0"/>
                      <a:pt x="0" y="4198"/>
                      <a:pt x="0" y="9369"/>
                    </a:cubicBezTo>
                    <a:cubicBezTo>
                      <a:pt x="0" y="14541"/>
                      <a:pt x="4198" y="18739"/>
                      <a:pt x="9369" y="18739"/>
                    </a:cubicBezTo>
                    <a:lnTo>
                      <a:pt x="9369" y="18739"/>
                    </a:lnTo>
                    <a:close/>
                  </a:path>
                </a:pathLst>
              </a:custGeom>
              <a:grpFill/>
              <a:ln w="11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任意多边形: 形状 11"/>
              <p:cNvSpPr/>
              <p:nvPr/>
            </p:nvSpPr>
            <p:spPr>
              <a:xfrm>
                <a:off x="10754108" y="3162319"/>
                <a:ext cx="218731" cy="18750"/>
              </a:xfrm>
              <a:custGeom>
                <a:avLst/>
                <a:gdLst>
                  <a:gd name="connsiteX0" fmla="*/ 218732 w 218731"/>
                  <a:gd name="connsiteY0" fmla="*/ 9369 h 18750"/>
                  <a:gd name="connsiteX1" fmla="*/ 209363 w 218731"/>
                  <a:gd name="connsiteY1" fmla="*/ 0 h 18750"/>
                  <a:gd name="connsiteX2" fmla="*/ 9369 w 218731"/>
                  <a:gd name="connsiteY2" fmla="*/ 0 h 18750"/>
                  <a:gd name="connsiteX3" fmla="*/ 0 w 218731"/>
                  <a:gd name="connsiteY3" fmla="*/ 9369 h 18750"/>
                  <a:gd name="connsiteX4" fmla="*/ 9369 w 218731"/>
                  <a:gd name="connsiteY4" fmla="*/ 18750 h 18750"/>
                  <a:gd name="connsiteX5" fmla="*/ 209351 w 218731"/>
                  <a:gd name="connsiteY5" fmla="*/ 18750 h 18750"/>
                  <a:gd name="connsiteX6" fmla="*/ 218732 w 218731"/>
                  <a:gd name="connsiteY6" fmla="*/ 9369 h 18750"/>
                  <a:gd name="connsiteX7" fmla="*/ 218732 w 218731"/>
                  <a:gd name="connsiteY7" fmla="*/ 9369 h 1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8731" h="18750">
                    <a:moveTo>
                      <a:pt x="218732" y="9369"/>
                    </a:moveTo>
                    <a:cubicBezTo>
                      <a:pt x="218732" y="4198"/>
                      <a:pt x="214534" y="0"/>
                      <a:pt x="209363" y="0"/>
                    </a:cubicBezTo>
                    <a:lnTo>
                      <a:pt x="9369" y="0"/>
                    </a:lnTo>
                    <a:cubicBezTo>
                      <a:pt x="4198" y="0"/>
                      <a:pt x="0" y="4198"/>
                      <a:pt x="0" y="9369"/>
                    </a:cubicBezTo>
                    <a:cubicBezTo>
                      <a:pt x="0" y="14553"/>
                      <a:pt x="4198" y="18750"/>
                      <a:pt x="9369" y="18750"/>
                    </a:cubicBezTo>
                    <a:lnTo>
                      <a:pt x="209351" y="18750"/>
                    </a:lnTo>
                    <a:cubicBezTo>
                      <a:pt x="214534" y="18739"/>
                      <a:pt x="218732" y="14541"/>
                      <a:pt x="218732" y="9369"/>
                    </a:cubicBezTo>
                    <a:lnTo>
                      <a:pt x="218732" y="9369"/>
                    </a:lnTo>
                    <a:close/>
                  </a:path>
                </a:pathLst>
              </a:custGeom>
              <a:grpFill/>
              <a:ln w="11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任意多边形: 形状 12"/>
              <p:cNvSpPr/>
              <p:nvPr/>
            </p:nvSpPr>
            <p:spPr>
              <a:xfrm>
                <a:off x="11004091" y="3162307"/>
                <a:ext cx="131229" cy="18750"/>
              </a:xfrm>
              <a:custGeom>
                <a:avLst/>
                <a:gdLst>
                  <a:gd name="connsiteX0" fmla="*/ 121860 w 131229"/>
                  <a:gd name="connsiteY0" fmla="*/ 0 h 18750"/>
                  <a:gd name="connsiteX1" fmla="*/ 9369 w 131229"/>
                  <a:gd name="connsiteY1" fmla="*/ 0 h 18750"/>
                  <a:gd name="connsiteX2" fmla="*/ 0 w 131229"/>
                  <a:gd name="connsiteY2" fmla="*/ 9369 h 18750"/>
                  <a:gd name="connsiteX3" fmla="*/ 9369 w 131229"/>
                  <a:gd name="connsiteY3" fmla="*/ 18750 h 18750"/>
                  <a:gd name="connsiteX4" fmla="*/ 121860 w 131229"/>
                  <a:gd name="connsiteY4" fmla="*/ 18750 h 18750"/>
                  <a:gd name="connsiteX5" fmla="*/ 131230 w 131229"/>
                  <a:gd name="connsiteY5" fmla="*/ 9369 h 18750"/>
                  <a:gd name="connsiteX6" fmla="*/ 121860 w 131229"/>
                  <a:gd name="connsiteY6" fmla="*/ 0 h 18750"/>
                  <a:gd name="connsiteX7" fmla="*/ 121860 w 131229"/>
                  <a:gd name="connsiteY7" fmla="*/ 0 h 1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229" h="18750">
                    <a:moveTo>
                      <a:pt x="121860" y="0"/>
                    </a:moveTo>
                    <a:lnTo>
                      <a:pt x="9369" y="0"/>
                    </a:lnTo>
                    <a:cubicBezTo>
                      <a:pt x="4186" y="0"/>
                      <a:pt x="0" y="4198"/>
                      <a:pt x="0" y="9369"/>
                    </a:cubicBezTo>
                    <a:cubicBezTo>
                      <a:pt x="0" y="14553"/>
                      <a:pt x="4198" y="18750"/>
                      <a:pt x="9369" y="18750"/>
                    </a:cubicBezTo>
                    <a:lnTo>
                      <a:pt x="121860" y="18750"/>
                    </a:lnTo>
                    <a:cubicBezTo>
                      <a:pt x="127032" y="18750"/>
                      <a:pt x="131230" y="14553"/>
                      <a:pt x="131230" y="9369"/>
                    </a:cubicBezTo>
                    <a:cubicBezTo>
                      <a:pt x="131230" y="4198"/>
                      <a:pt x="127032" y="0"/>
                      <a:pt x="121860" y="0"/>
                    </a:cubicBezTo>
                    <a:lnTo>
                      <a:pt x="121860" y="0"/>
                    </a:lnTo>
                    <a:close/>
                  </a:path>
                </a:pathLst>
              </a:custGeom>
              <a:grpFill/>
              <a:ln w="11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任意多边形: 形状 13"/>
              <p:cNvSpPr/>
              <p:nvPr/>
            </p:nvSpPr>
            <p:spPr>
              <a:xfrm>
                <a:off x="10804098" y="3437290"/>
                <a:ext cx="293722" cy="18738"/>
              </a:xfrm>
              <a:custGeom>
                <a:avLst/>
                <a:gdLst>
                  <a:gd name="connsiteX0" fmla="*/ 284353 w 293722"/>
                  <a:gd name="connsiteY0" fmla="*/ 0 h 18738"/>
                  <a:gd name="connsiteX1" fmla="*/ 9369 w 293722"/>
                  <a:gd name="connsiteY1" fmla="*/ 0 h 18738"/>
                  <a:gd name="connsiteX2" fmla="*/ 0 w 293722"/>
                  <a:gd name="connsiteY2" fmla="*/ 9369 h 18738"/>
                  <a:gd name="connsiteX3" fmla="*/ 9369 w 293722"/>
                  <a:gd name="connsiteY3" fmla="*/ 18739 h 18738"/>
                  <a:gd name="connsiteX4" fmla="*/ 284353 w 293722"/>
                  <a:gd name="connsiteY4" fmla="*/ 18739 h 18738"/>
                  <a:gd name="connsiteX5" fmla="*/ 293722 w 293722"/>
                  <a:gd name="connsiteY5" fmla="*/ 9369 h 18738"/>
                  <a:gd name="connsiteX6" fmla="*/ 284353 w 293722"/>
                  <a:gd name="connsiteY6" fmla="*/ 0 h 18738"/>
                  <a:gd name="connsiteX7" fmla="*/ 284353 w 293722"/>
                  <a:gd name="connsiteY7" fmla="*/ 0 h 1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3722" h="18738">
                    <a:moveTo>
                      <a:pt x="284353" y="0"/>
                    </a:moveTo>
                    <a:lnTo>
                      <a:pt x="9369" y="0"/>
                    </a:lnTo>
                    <a:cubicBezTo>
                      <a:pt x="4198" y="0"/>
                      <a:pt x="0" y="4198"/>
                      <a:pt x="0" y="9369"/>
                    </a:cubicBezTo>
                    <a:cubicBezTo>
                      <a:pt x="0" y="14553"/>
                      <a:pt x="4198" y="18739"/>
                      <a:pt x="9369" y="18739"/>
                    </a:cubicBezTo>
                    <a:lnTo>
                      <a:pt x="284353" y="18739"/>
                    </a:lnTo>
                    <a:cubicBezTo>
                      <a:pt x="289524" y="18739"/>
                      <a:pt x="293722" y="14541"/>
                      <a:pt x="293722" y="9369"/>
                    </a:cubicBezTo>
                    <a:cubicBezTo>
                      <a:pt x="293734" y="4198"/>
                      <a:pt x="289536" y="0"/>
                      <a:pt x="284353" y="0"/>
                    </a:cubicBezTo>
                    <a:lnTo>
                      <a:pt x="284353" y="0"/>
                    </a:lnTo>
                    <a:close/>
                  </a:path>
                </a:pathLst>
              </a:custGeom>
              <a:grpFill/>
              <a:ln w="11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" name="任意多边形: 形状 14"/>
              <p:cNvSpPr/>
              <p:nvPr/>
            </p:nvSpPr>
            <p:spPr>
              <a:xfrm>
                <a:off x="10691607" y="2925579"/>
                <a:ext cx="593694" cy="593706"/>
              </a:xfrm>
              <a:custGeom>
                <a:avLst/>
                <a:gdLst>
                  <a:gd name="connsiteX0" fmla="*/ 574956 w 593694"/>
                  <a:gd name="connsiteY0" fmla="*/ 426402 h 593706"/>
                  <a:gd name="connsiteX1" fmla="*/ 564647 w 593694"/>
                  <a:gd name="connsiteY1" fmla="*/ 436710 h 593706"/>
                  <a:gd name="connsiteX2" fmla="*/ 543716 w 593694"/>
                  <a:gd name="connsiteY2" fmla="*/ 436710 h 593706"/>
                  <a:gd name="connsiteX3" fmla="*/ 543716 w 593694"/>
                  <a:gd name="connsiteY3" fmla="*/ 330469 h 593706"/>
                  <a:gd name="connsiteX4" fmla="*/ 564647 w 593694"/>
                  <a:gd name="connsiteY4" fmla="*/ 330469 h 593706"/>
                  <a:gd name="connsiteX5" fmla="*/ 574956 w 593694"/>
                  <a:gd name="connsiteY5" fmla="*/ 340778 h 593706"/>
                  <a:gd name="connsiteX6" fmla="*/ 574956 w 593694"/>
                  <a:gd name="connsiteY6" fmla="*/ 426402 h 593706"/>
                  <a:gd name="connsiteX7" fmla="*/ 574956 w 593694"/>
                  <a:gd name="connsiteY7" fmla="*/ 426402 h 593706"/>
                  <a:gd name="connsiteX8" fmla="*/ 237482 w 593694"/>
                  <a:gd name="connsiteY8" fmla="*/ 367970 h 593706"/>
                  <a:gd name="connsiteX9" fmla="*/ 237482 w 593694"/>
                  <a:gd name="connsiteY9" fmla="*/ 399221 h 593706"/>
                  <a:gd name="connsiteX10" fmla="*/ 199529 w 593694"/>
                  <a:gd name="connsiteY10" fmla="*/ 399221 h 593706"/>
                  <a:gd name="connsiteX11" fmla="*/ 214627 w 593694"/>
                  <a:gd name="connsiteY11" fmla="*/ 369014 h 593706"/>
                  <a:gd name="connsiteX12" fmla="*/ 216320 w 593694"/>
                  <a:gd name="connsiteY12" fmla="*/ 367970 h 593706"/>
                  <a:gd name="connsiteX13" fmla="*/ 237482 w 593694"/>
                  <a:gd name="connsiteY13" fmla="*/ 367970 h 593706"/>
                  <a:gd name="connsiteX14" fmla="*/ 237482 w 593694"/>
                  <a:gd name="connsiteY14" fmla="*/ 367970 h 593706"/>
                  <a:gd name="connsiteX15" fmla="*/ 287484 w 593694"/>
                  <a:gd name="connsiteY15" fmla="*/ 336267 h 593706"/>
                  <a:gd name="connsiteX16" fmla="*/ 287484 w 593694"/>
                  <a:gd name="connsiteY16" fmla="*/ 430924 h 593706"/>
                  <a:gd name="connsiteX17" fmla="*/ 256233 w 593694"/>
                  <a:gd name="connsiteY17" fmla="*/ 415304 h 593706"/>
                  <a:gd name="connsiteX18" fmla="*/ 256233 w 593694"/>
                  <a:gd name="connsiteY18" fmla="*/ 351898 h 593706"/>
                  <a:gd name="connsiteX19" fmla="*/ 287484 w 593694"/>
                  <a:gd name="connsiteY19" fmla="*/ 336267 h 593706"/>
                  <a:gd name="connsiteX20" fmla="*/ 287484 w 593694"/>
                  <a:gd name="connsiteY20" fmla="*/ 336267 h 593706"/>
                  <a:gd name="connsiteX21" fmla="*/ 337473 w 593694"/>
                  <a:gd name="connsiteY21" fmla="*/ 322433 h 593706"/>
                  <a:gd name="connsiteX22" fmla="*/ 337473 w 593694"/>
                  <a:gd name="connsiteY22" fmla="*/ 444746 h 593706"/>
                  <a:gd name="connsiteX23" fmla="*/ 333009 w 593694"/>
                  <a:gd name="connsiteY23" fmla="*/ 449211 h 593706"/>
                  <a:gd name="connsiteX24" fmla="*/ 310687 w 593694"/>
                  <a:gd name="connsiteY24" fmla="*/ 449211 h 593706"/>
                  <a:gd name="connsiteX25" fmla="*/ 306222 w 593694"/>
                  <a:gd name="connsiteY25" fmla="*/ 444746 h 593706"/>
                  <a:gd name="connsiteX26" fmla="*/ 306222 w 593694"/>
                  <a:gd name="connsiteY26" fmla="*/ 322433 h 593706"/>
                  <a:gd name="connsiteX27" fmla="*/ 310687 w 593694"/>
                  <a:gd name="connsiteY27" fmla="*/ 317969 h 593706"/>
                  <a:gd name="connsiteX28" fmla="*/ 333009 w 593694"/>
                  <a:gd name="connsiteY28" fmla="*/ 317969 h 593706"/>
                  <a:gd name="connsiteX29" fmla="*/ 337473 w 593694"/>
                  <a:gd name="connsiteY29" fmla="*/ 322433 h 593706"/>
                  <a:gd name="connsiteX30" fmla="*/ 337473 w 593694"/>
                  <a:gd name="connsiteY30" fmla="*/ 322433 h 593706"/>
                  <a:gd name="connsiteX31" fmla="*/ 487465 w 593694"/>
                  <a:gd name="connsiteY31" fmla="*/ 317981 h 593706"/>
                  <a:gd name="connsiteX32" fmla="*/ 487465 w 593694"/>
                  <a:gd name="connsiteY32" fmla="*/ 358021 h 593706"/>
                  <a:gd name="connsiteX33" fmla="*/ 471254 w 593694"/>
                  <a:gd name="connsiteY33" fmla="*/ 374232 h 593706"/>
                  <a:gd name="connsiteX34" fmla="*/ 422424 w 593694"/>
                  <a:gd name="connsiteY34" fmla="*/ 374232 h 593706"/>
                  <a:gd name="connsiteX35" fmla="*/ 406213 w 593694"/>
                  <a:gd name="connsiteY35" fmla="*/ 358021 h 593706"/>
                  <a:gd name="connsiteX36" fmla="*/ 406213 w 593694"/>
                  <a:gd name="connsiteY36" fmla="*/ 317981 h 593706"/>
                  <a:gd name="connsiteX37" fmla="*/ 487465 w 593694"/>
                  <a:gd name="connsiteY37" fmla="*/ 317981 h 593706"/>
                  <a:gd name="connsiteX38" fmla="*/ 487465 w 593694"/>
                  <a:gd name="connsiteY38" fmla="*/ 317981 h 593706"/>
                  <a:gd name="connsiteX39" fmla="*/ 524966 w 593694"/>
                  <a:gd name="connsiteY39" fmla="*/ 447077 h 593706"/>
                  <a:gd name="connsiteX40" fmla="*/ 522832 w 593694"/>
                  <a:gd name="connsiteY40" fmla="*/ 449211 h 593706"/>
                  <a:gd name="connsiteX41" fmla="*/ 424801 w 593694"/>
                  <a:gd name="connsiteY41" fmla="*/ 449211 h 593706"/>
                  <a:gd name="connsiteX42" fmla="*/ 415432 w 593694"/>
                  <a:gd name="connsiteY42" fmla="*/ 458580 h 593706"/>
                  <a:gd name="connsiteX43" fmla="*/ 424801 w 593694"/>
                  <a:gd name="connsiteY43" fmla="*/ 467961 h 593706"/>
                  <a:gd name="connsiteX44" fmla="*/ 487465 w 593694"/>
                  <a:gd name="connsiteY44" fmla="*/ 467961 h 593706"/>
                  <a:gd name="connsiteX45" fmla="*/ 487465 w 593694"/>
                  <a:gd name="connsiteY45" fmla="*/ 553271 h 593706"/>
                  <a:gd name="connsiteX46" fmla="*/ 465781 w 593694"/>
                  <a:gd name="connsiteY46" fmla="*/ 574956 h 593706"/>
                  <a:gd name="connsiteX47" fmla="*/ 40423 w 593694"/>
                  <a:gd name="connsiteY47" fmla="*/ 574956 h 593706"/>
                  <a:gd name="connsiteX48" fmla="*/ 18750 w 593694"/>
                  <a:gd name="connsiteY48" fmla="*/ 553283 h 593706"/>
                  <a:gd name="connsiteX49" fmla="*/ 18750 w 593694"/>
                  <a:gd name="connsiteY49" fmla="*/ 442972 h 593706"/>
                  <a:gd name="connsiteX50" fmla="*/ 140228 w 593694"/>
                  <a:gd name="connsiteY50" fmla="*/ 442972 h 593706"/>
                  <a:gd name="connsiteX51" fmla="*/ 149992 w 593694"/>
                  <a:gd name="connsiteY51" fmla="*/ 433881 h 593706"/>
                  <a:gd name="connsiteX52" fmla="*/ 140623 w 593694"/>
                  <a:gd name="connsiteY52" fmla="*/ 424222 h 593706"/>
                  <a:gd name="connsiteX53" fmla="*/ 18750 w 593694"/>
                  <a:gd name="connsiteY53" fmla="*/ 424222 h 593706"/>
                  <a:gd name="connsiteX54" fmla="*/ 18750 w 593694"/>
                  <a:gd name="connsiteY54" fmla="*/ 355481 h 593706"/>
                  <a:gd name="connsiteX55" fmla="*/ 183968 w 593694"/>
                  <a:gd name="connsiteY55" fmla="*/ 355481 h 593706"/>
                  <a:gd name="connsiteX56" fmla="*/ 193731 w 593694"/>
                  <a:gd name="connsiteY56" fmla="*/ 346390 h 593706"/>
                  <a:gd name="connsiteX57" fmla="*/ 184362 w 593694"/>
                  <a:gd name="connsiteY57" fmla="*/ 336731 h 593706"/>
                  <a:gd name="connsiteX58" fmla="*/ 18750 w 593694"/>
                  <a:gd name="connsiteY58" fmla="*/ 336731 h 593706"/>
                  <a:gd name="connsiteX59" fmla="*/ 18750 w 593694"/>
                  <a:gd name="connsiteY59" fmla="*/ 159732 h 593706"/>
                  <a:gd name="connsiteX60" fmla="*/ 19168 w 593694"/>
                  <a:gd name="connsiteY60" fmla="*/ 155488 h 593706"/>
                  <a:gd name="connsiteX61" fmla="*/ 128145 w 593694"/>
                  <a:gd name="connsiteY61" fmla="*/ 155488 h 593706"/>
                  <a:gd name="connsiteX62" fmla="*/ 156242 w 593694"/>
                  <a:gd name="connsiteY62" fmla="*/ 127392 h 593706"/>
                  <a:gd name="connsiteX63" fmla="*/ 156242 w 593694"/>
                  <a:gd name="connsiteY63" fmla="*/ 19052 h 593706"/>
                  <a:gd name="connsiteX64" fmla="*/ 159732 w 593694"/>
                  <a:gd name="connsiteY64" fmla="*/ 18750 h 593706"/>
                  <a:gd name="connsiteX65" fmla="*/ 465793 w 593694"/>
                  <a:gd name="connsiteY65" fmla="*/ 18750 h 593706"/>
                  <a:gd name="connsiteX66" fmla="*/ 487465 w 593694"/>
                  <a:gd name="connsiteY66" fmla="*/ 40423 h 593706"/>
                  <a:gd name="connsiteX67" fmla="*/ 487465 w 593694"/>
                  <a:gd name="connsiteY67" fmla="*/ 299219 h 593706"/>
                  <a:gd name="connsiteX68" fmla="*/ 346854 w 593694"/>
                  <a:gd name="connsiteY68" fmla="*/ 299219 h 593706"/>
                  <a:gd name="connsiteX69" fmla="*/ 341555 w 593694"/>
                  <a:gd name="connsiteY69" fmla="*/ 300865 h 593706"/>
                  <a:gd name="connsiteX70" fmla="*/ 333020 w 593694"/>
                  <a:gd name="connsiteY70" fmla="*/ 299219 h 593706"/>
                  <a:gd name="connsiteX71" fmla="*/ 310698 w 593694"/>
                  <a:gd name="connsiteY71" fmla="*/ 299219 h 593706"/>
                  <a:gd name="connsiteX72" fmla="*/ 288875 w 593694"/>
                  <a:gd name="connsiteY72" fmla="*/ 314606 h 593706"/>
                  <a:gd name="connsiteX73" fmla="*/ 242677 w 593694"/>
                  <a:gd name="connsiteY73" fmla="*/ 337705 h 593706"/>
                  <a:gd name="connsiteX74" fmla="*/ 237494 w 593694"/>
                  <a:gd name="connsiteY74" fmla="*/ 346089 h 593706"/>
                  <a:gd name="connsiteX75" fmla="*/ 237494 w 593694"/>
                  <a:gd name="connsiteY75" fmla="*/ 349208 h 593706"/>
                  <a:gd name="connsiteX76" fmla="*/ 216332 w 593694"/>
                  <a:gd name="connsiteY76" fmla="*/ 349208 h 593706"/>
                  <a:gd name="connsiteX77" fmla="*/ 197871 w 593694"/>
                  <a:gd name="connsiteY77" fmla="*/ 360618 h 593706"/>
                  <a:gd name="connsiteX78" fmla="*/ 181138 w 593694"/>
                  <a:gd name="connsiteY78" fmla="*/ 394084 h 593706"/>
                  <a:gd name="connsiteX79" fmla="*/ 181185 w 593694"/>
                  <a:gd name="connsiteY79" fmla="*/ 409506 h 593706"/>
                  <a:gd name="connsiteX80" fmla="*/ 195401 w 593694"/>
                  <a:gd name="connsiteY80" fmla="*/ 417948 h 593706"/>
                  <a:gd name="connsiteX81" fmla="*/ 237494 w 593694"/>
                  <a:gd name="connsiteY81" fmla="*/ 417948 h 593706"/>
                  <a:gd name="connsiteX82" fmla="*/ 237494 w 593694"/>
                  <a:gd name="connsiteY82" fmla="*/ 421067 h 593706"/>
                  <a:gd name="connsiteX83" fmla="*/ 242677 w 593694"/>
                  <a:gd name="connsiteY83" fmla="*/ 429451 h 593706"/>
                  <a:gd name="connsiteX84" fmla="*/ 288875 w 593694"/>
                  <a:gd name="connsiteY84" fmla="*/ 452550 h 593706"/>
                  <a:gd name="connsiteX85" fmla="*/ 310698 w 593694"/>
                  <a:gd name="connsiteY85" fmla="*/ 467938 h 593706"/>
                  <a:gd name="connsiteX86" fmla="*/ 333020 w 593694"/>
                  <a:gd name="connsiteY86" fmla="*/ 467938 h 593706"/>
                  <a:gd name="connsiteX87" fmla="*/ 341555 w 593694"/>
                  <a:gd name="connsiteY87" fmla="*/ 466291 h 593706"/>
                  <a:gd name="connsiteX88" fmla="*/ 346854 w 593694"/>
                  <a:gd name="connsiteY88" fmla="*/ 467938 h 593706"/>
                  <a:gd name="connsiteX89" fmla="*/ 383462 w 593694"/>
                  <a:gd name="connsiteY89" fmla="*/ 467938 h 593706"/>
                  <a:gd name="connsiteX90" fmla="*/ 392843 w 593694"/>
                  <a:gd name="connsiteY90" fmla="*/ 458557 h 593706"/>
                  <a:gd name="connsiteX91" fmla="*/ 383462 w 593694"/>
                  <a:gd name="connsiteY91" fmla="*/ 449187 h 593706"/>
                  <a:gd name="connsiteX92" fmla="*/ 356224 w 593694"/>
                  <a:gd name="connsiteY92" fmla="*/ 449187 h 593706"/>
                  <a:gd name="connsiteX93" fmla="*/ 356224 w 593694"/>
                  <a:gd name="connsiteY93" fmla="*/ 317969 h 593706"/>
                  <a:gd name="connsiteX94" fmla="*/ 387474 w 593694"/>
                  <a:gd name="connsiteY94" fmla="*/ 317969 h 593706"/>
                  <a:gd name="connsiteX95" fmla="*/ 387474 w 593694"/>
                  <a:gd name="connsiteY95" fmla="*/ 358009 h 593706"/>
                  <a:gd name="connsiteX96" fmla="*/ 422436 w 593694"/>
                  <a:gd name="connsiteY96" fmla="*/ 392971 h 593706"/>
                  <a:gd name="connsiteX97" fmla="*/ 471266 w 593694"/>
                  <a:gd name="connsiteY97" fmla="*/ 392971 h 593706"/>
                  <a:gd name="connsiteX98" fmla="*/ 506216 w 593694"/>
                  <a:gd name="connsiteY98" fmla="*/ 358021 h 593706"/>
                  <a:gd name="connsiteX99" fmla="*/ 506216 w 593694"/>
                  <a:gd name="connsiteY99" fmla="*/ 317981 h 593706"/>
                  <a:gd name="connsiteX100" fmla="*/ 522832 w 593694"/>
                  <a:gd name="connsiteY100" fmla="*/ 317981 h 593706"/>
                  <a:gd name="connsiteX101" fmla="*/ 524966 w 593694"/>
                  <a:gd name="connsiteY101" fmla="*/ 320114 h 593706"/>
                  <a:gd name="connsiteX102" fmla="*/ 524966 w 593694"/>
                  <a:gd name="connsiteY102" fmla="*/ 447077 h 593706"/>
                  <a:gd name="connsiteX103" fmla="*/ 524966 w 593694"/>
                  <a:gd name="connsiteY103" fmla="*/ 447077 h 593706"/>
                  <a:gd name="connsiteX104" fmla="*/ 524966 w 593694"/>
                  <a:gd name="connsiteY104" fmla="*/ 447077 h 593706"/>
                  <a:gd name="connsiteX105" fmla="*/ 137492 w 593694"/>
                  <a:gd name="connsiteY105" fmla="*/ 32004 h 593706"/>
                  <a:gd name="connsiteX106" fmla="*/ 137492 w 593694"/>
                  <a:gd name="connsiteY106" fmla="*/ 127392 h 593706"/>
                  <a:gd name="connsiteX107" fmla="*/ 128145 w 593694"/>
                  <a:gd name="connsiteY107" fmla="*/ 136738 h 593706"/>
                  <a:gd name="connsiteX108" fmla="*/ 32758 w 593694"/>
                  <a:gd name="connsiteY108" fmla="*/ 136738 h 593706"/>
                  <a:gd name="connsiteX109" fmla="*/ 137492 w 593694"/>
                  <a:gd name="connsiteY109" fmla="*/ 32004 h 593706"/>
                  <a:gd name="connsiteX110" fmla="*/ 137492 w 593694"/>
                  <a:gd name="connsiteY110" fmla="*/ 32004 h 593706"/>
                  <a:gd name="connsiteX111" fmla="*/ 564647 w 593694"/>
                  <a:gd name="connsiteY111" fmla="*/ 311730 h 593706"/>
                  <a:gd name="connsiteX112" fmla="*/ 541942 w 593694"/>
                  <a:gd name="connsiteY112" fmla="*/ 311730 h 593706"/>
                  <a:gd name="connsiteX113" fmla="*/ 522832 w 593694"/>
                  <a:gd name="connsiteY113" fmla="*/ 299230 h 593706"/>
                  <a:gd name="connsiteX114" fmla="*/ 506216 w 593694"/>
                  <a:gd name="connsiteY114" fmla="*/ 299230 h 593706"/>
                  <a:gd name="connsiteX115" fmla="*/ 506216 w 593694"/>
                  <a:gd name="connsiteY115" fmla="*/ 40423 h 593706"/>
                  <a:gd name="connsiteX116" fmla="*/ 465781 w 593694"/>
                  <a:gd name="connsiteY116" fmla="*/ 0 h 593706"/>
                  <a:gd name="connsiteX117" fmla="*/ 159721 w 593694"/>
                  <a:gd name="connsiteY117" fmla="*/ 0 h 593706"/>
                  <a:gd name="connsiteX118" fmla="*/ 131137 w 593694"/>
                  <a:gd name="connsiteY118" fmla="*/ 11839 h 593706"/>
                  <a:gd name="connsiteX119" fmla="*/ 11839 w 593694"/>
                  <a:gd name="connsiteY119" fmla="*/ 131137 h 593706"/>
                  <a:gd name="connsiteX120" fmla="*/ 0 w 593694"/>
                  <a:gd name="connsiteY120" fmla="*/ 159732 h 593706"/>
                  <a:gd name="connsiteX121" fmla="*/ 0 w 593694"/>
                  <a:gd name="connsiteY121" fmla="*/ 553283 h 593706"/>
                  <a:gd name="connsiteX122" fmla="*/ 40423 w 593694"/>
                  <a:gd name="connsiteY122" fmla="*/ 593706 h 593706"/>
                  <a:gd name="connsiteX123" fmla="*/ 465781 w 593694"/>
                  <a:gd name="connsiteY123" fmla="*/ 593706 h 593706"/>
                  <a:gd name="connsiteX124" fmla="*/ 506204 w 593694"/>
                  <a:gd name="connsiteY124" fmla="*/ 553283 h 593706"/>
                  <a:gd name="connsiteX125" fmla="*/ 506204 w 593694"/>
                  <a:gd name="connsiteY125" fmla="*/ 467973 h 593706"/>
                  <a:gd name="connsiteX126" fmla="*/ 522821 w 593694"/>
                  <a:gd name="connsiteY126" fmla="*/ 467973 h 593706"/>
                  <a:gd name="connsiteX127" fmla="*/ 541931 w 593694"/>
                  <a:gd name="connsiteY127" fmla="*/ 455472 h 593706"/>
                  <a:gd name="connsiteX128" fmla="*/ 564635 w 593694"/>
                  <a:gd name="connsiteY128" fmla="*/ 455472 h 593706"/>
                  <a:gd name="connsiteX129" fmla="*/ 593694 w 593694"/>
                  <a:gd name="connsiteY129" fmla="*/ 426413 h 593706"/>
                  <a:gd name="connsiteX130" fmla="*/ 593694 w 593694"/>
                  <a:gd name="connsiteY130" fmla="*/ 340801 h 593706"/>
                  <a:gd name="connsiteX131" fmla="*/ 564647 w 593694"/>
                  <a:gd name="connsiteY131" fmla="*/ 311730 h 593706"/>
                  <a:gd name="connsiteX132" fmla="*/ 564647 w 593694"/>
                  <a:gd name="connsiteY132" fmla="*/ 311730 h 593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593694" h="593706">
                    <a:moveTo>
                      <a:pt x="574956" y="426402"/>
                    </a:moveTo>
                    <a:cubicBezTo>
                      <a:pt x="574956" y="432083"/>
                      <a:pt x="570329" y="436710"/>
                      <a:pt x="564647" y="436710"/>
                    </a:cubicBezTo>
                    <a:lnTo>
                      <a:pt x="543716" y="436710"/>
                    </a:lnTo>
                    <a:lnTo>
                      <a:pt x="543716" y="330469"/>
                    </a:lnTo>
                    <a:lnTo>
                      <a:pt x="564647" y="330469"/>
                    </a:lnTo>
                    <a:cubicBezTo>
                      <a:pt x="570329" y="330469"/>
                      <a:pt x="574956" y="335096"/>
                      <a:pt x="574956" y="340778"/>
                    </a:cubicBezTo>
                    <a:lnTo>
                      <a:pt x="574956" y="426402"/>
                    </a:lnTo>
                    <a:lnTo>
                      <a:pt x="574956" y="426402"/>
                    </a:lnTo>
                    <a:close/>
                    <a:moveTo>
                      <a:pt x="237482" y="367970"/>
                    </a:moveTo>
                    <a:lnTo>
                      <a:pt x="237482" y="399221"/>
                    </a:lnTo>
                    <a:lnTo>
                      <a:pt x="199529" y="399221"/>
                    </a:lnTo>
                    <a:lnTo>
                      <a:pt x="214627" y="369014"/>
                    </a:lnTo>
                    <a:cubicBezTo>
                      <a:pt x="214952" y="368364"/>
                      <a:pt x="215601" y="367970"/>
                      <a:pt x="216320" y="367970"/>
                    </a:cubicBezTo>
                    <a:lnTo>
                      <a:pt x="237482" y="367970"/>
                    </a:lnTo>
                    <a:lnTo>
                      <a:pt x="237482" y="367970"/>
                    </a:lnTo>
                    <a:close/>
                    <a:moveTo>
                      <a:pt x="287484" y="336267"/>
                    </a:moveTo>
                    <a:lnTo>
                      <a:pt x="287484" y="430924"/>
                    </a:lnTo>
                    <a:lnTo>
                      <a:pt x="256233" y="415304"/>
                    </a:lnTo>
                    <a:lnTo>
                      <a:pt x="256233" y="351898"/>
                    </a:lnTo>
                    <a:lnTo>
                      <a:pt x="287484" y="336267"/>
                    </a:lnTo>
                    <a:lnTo>
                      <a:pt x="287484" y="336267"/>
                    </a:lnTo>
                    <a:close/>
                    <a:moveTo>
                      <a:pt x="337473" y="322433"/>
                    </a:moveTo>
                    <a:lnTo>
                      <a:pt x="337473" y="444746"/>
                    </a:lnTo>
                    <a:cubicBezTo>
                      <a:pt x="337473" y="447204"/>
                      <a:pt x="335467" y="449211"/>
                      <a:pt x="333009" y="449211"/>
                    </a:cubicBezTo>
                    <a:lnTo>
                      <a:pt x="310687" y="449211"/>
                    </a:lnTo>
                    <a:cubicBezTo>
                      <a:pt x="308229" y="449211"/>
                      <a:pt x="306222" y="447204"/>
                      <a:pt x="306222" y="444746"/>
                    </a:cubicBezTo>
                    <a:lnTo>
                      <a:pt x="306222" y="322433"/>
                    </a:lnTo>
                    <a:cubicBezTo>
                      <a:pt x="306222" y="319975"/>
                      <a:pt x="308229" y="317969"/>
                      <a:pt x="310687" y="317969"/>
                    </a:cubicBezTo>
                    <a:lnTo>
                      <a:pt x="333009" y="317969"/>
                    </a:lnTo>
                    <a:cubicBezTo>
                      <a:pt x="335467" y="317981"/>
                      <a:pt x="337473" y="319975"/>
                      <a:pt x="337473" y="322433"/>
                    </a:cubicBezTo>
                    <a:lnTo>
                      <a:pt x="337473" y="322433"/>
                    </a:lnTo>
                    <a:close/>
                    <a:moveTo>
                      <a:pt x="487465" y="317981"/>
                    </a:moveTo>
                    <a:lnTo>
                      <a:pt x="487465" y="358021"/>
                    </a:lnTo>
                    <a:cubicBezTo>
                      <a:pt x="487465" y="366961"/>
                      <a:pt x="480195" y="374232"/>
                      <a:pt x="471254" y="374232"/>
                    </a:cubicBezTo>
                    <a:lnTo>
                      <a:pt x="422424" y="374232"/>
                    </a:lnTo>
                    <a:cubicBezTo>
                      <a:pt x="413484" y="374232"/>
                      <a:pt x="406213" y="366961"/>
                      <a:pt x="406213" y="358021"/>
                    </a:cubicBezTo>
                    <a:lnTo>
                      <a:pt x="406213" y="317981"/>
                    </a:lnTo>
                    <a:lnTo>
                      <a:pt x="487465" y="317981"/>
                    </a:lnTo>
                    <a:lnTo>
                      <a:pt x="487465" y="317981"/>
                    </a:lnTo>
                    <a:close/>
                    <a:moveTo>
                      <a:pt x="524966" y="447077"/>
                    </a:moveTo>
                    <a:cubicBezTo>
                      <a:pt x="524966" y="448248"/>
                      <a:pt x="524004" y="449211"/>
                      <a:pt x="522832" y="449211"/>
                    </a:cubicBezTo>
                    <a:lnTo>
                      <a:pt x="424801" y="449211"/>
                    </a:lnTo>
                    <a:cubicBezTo>
                      <a:pt x="419630" y="449211"/>
                      <a:pt x="415432" y="453408"/>
                      <a:pt x="415432" y="458580"/>
                    </a:cubicBezTo>
                    <a:cubicBezTo>
                      <a:pt x="415432" y="463763"/>
                      <a:pt x="419630" y="467961"/>
                      <a:pt x="424801" y="467961"/>
                    </a:cubicBezTo>
                    <a:lnTo>
                      <a:pt x="487465" y="467961"/>
                    </a:lnTo>
                    <a:lnTo>
                      <a:pt x="487465" y="553271"/>
                    </a:lnTo>
                    <a:cubicBezTo>
                      <a:pt x="487465" y="565250"/>
                      <a:pt x="477759" y="574956"/>
                      <a:pt x="465781" y="574956"/>
                    </a:cubicBezTo>
                    <a:lnTo>
                      <a:pt x="40423" y="574956"/>
                    </a:lnTo>
                    <a:cubicBezTo>
                      <a:pt x="28456" y="574956"/>
                      <a:pt x="18750" y="565250"/>
                      <a:pt x="18750" y="553283"/>
                    </a:cubicBezTo>
                    <a:lnTo>
                      <a:pt x="18750" y="442972"/>
                    </a:lnTo>
                    <a:lnTo>
                      <a:pt x="140228" y="442972"/>
                    </a:lnTo>
                    <a:cubicBezTo>
                      <a:pt x="145365" y="442972"/>
                      <a:pt x="149841" y="439018"/>
                      <a:pt x="149992" y="433881"/>
                    </a:cubicBezTo>
                    <a:cubicBezTo>
                      <a:pt x="150154" y="428570"/>
                      <a:pt x="145899" y="424222"/>
                      <a:pt x="140623" y="424222"/>
                    </a:cubicBezTo>
                    <a:lnTo>
                      <a:pt x="18750" y="424222"/>
                    </a:lnTo>
                    <a:lnTo>
                      <a:pt x="18750" y="355481"/>
                    </a:lnTo>
                    <a:lnTo>
                      <a:pt x="183968" y="355481"/>
                    </a:lnTo>
                    <a:cubicBezTo>
                      <a:pt x="189105" y="355481"/>
                      <a:pt x="193581" y="351527"/>
                      <a:pt x="193731" y="346390"/>
                    </a:cubicBezTo>
                    <a:cubicBezTo>
                      <a:pt x="193894" y="341079"/>
                      <a:pt x="189638" y="336731"/>
                      <a:pt x="184362" y="336731"/>
                    </a:cubicBezTo>
                    <a:lnTo>
                      <a:pt x="18750" y="336731"/>
                    </a:lnTo>
                    <a:lnTo>
                      <a:pt x="18750" y="159732"/>
                    </a:lnTo>
                    <a:cubicBezTo>
                      <a:pt x="18750" y="158295"/>
                      <a:pt x="18890" y="156880"/>
                      <a:pt x="19168" y="155488"/>
                    </a:cubicBezTo>
                    <a:lnTo>
                      <a:pt x="128145" y="155488"/>
                    </a:lnTo>
                    <a:cubicBezTo>
                      <a:pt x="143637" y="155488"/>
                      <a:pt x="156242" y="142884"/>
                      <a:pt x="156242" y="127392"/>
                    </a:cubicBezTo>
                    <a:lnTo>
                      <a:pt x="156242" y="19052"/>
                    </a:lnTo>
                    <a:cubicBezTo>
                      <a:pt x="157390" y="18866"/>
                      <a:pt x="158550" y="18750"/>
                      <a:pt x="159732" y="18750"/>
                    </a:cubicBezTo>
                    <a:lnTo>
                      <a:pt x="465793" y="18750"/>
                    </a:lnTo>
                    <a:cubicBezTo>
                      <a:pt x="477759" y="18750"/>
                      <a:pt x="487465" y="28456"/>
                      <a:pt x="487465" y="40423"/>
                    </a:cubicBezTo>
                    <a:lnTo>
                      <a:pt x="487465" y="299219"/>
                    </a:lnTo>
                    <a:lnTo>
                      <a:pt x="346854" y="299219"/>
                    </a:lnTo>
                    <a:cubicBezTo>
                      <a:pt x="344883" y="299219"/>
                      <a:pt x="343062" y="299833"/>
                      <a:pt x="341555" y="300865"/>
                    </a:cubicBezTo>
                    <a:cubicBezTo>
                      <a:pt x="338911" y="299810"/>
                      <a:pt x="336035" y="299219"/>
                      <a:pt x="333020" y="299219"/>
                    </a:cubicBezTo>
                    <a:lnTo>
                      <a:pt x="310698" y="299219"/>
                    </a:lnTo>
                    <a:cubicBezTo>
                      <a:pt x="300645" y="299219"/>
                      <a:pt x="292099" y="305654"/>
                      <a:pt x="288875" y="314606"/>
                    </a:cubicBezTo>
                    <a:lnTo>
                      <a:pt x="242677" y="337705"/>
                    </a:lnTo>
                    <a:cubicBezTo>
                      <a:pt x="239500" y="339294"/>
                      <a:pt x="237494" y="342541"/>
                      <a:pt x="237494" y="346089"/>
                    </a:cubicBezTo>
                    <a:lnTo>
                      <a:pt x="237494" y="349208"/>
                    </a:lnTo>
                    <a:lnTo>
                      <a:pt x="216332" y="349208"/>
                    </a:lnTo>
                    <a:cubicBezTo>
                      <a:pt x="208458" y="349208"/>
                      <a:pt x="201385" y="353580"/>
                      <a:pt x="197871" y="360618"/>
                    </a:cubicBezTo>
                    <a:lnTo>
                      <a:pt x="181138" y="394084"/>
                    </a:lnTo>
                    <a:cubicBezTo>
                      <a:pt x="178703" y="398943"/>
                      <a:pt x="178576" y="404752"/>
                      <a:pt x="181185" y="409506"/>
                    </a:cubicBezTo>
                    <a:cubicBezTo>
                      <a:pt x="184072" y="414771"/>
                      <a:pt x="189453" y="417948"/>
                      <a:pt x="195401" y="417948"/>
                    </a:cubicBezTo>
                    <a:lnTo>
                      <a:pt x="237494" y="417948"/>
                    </a:lnTo>
                    <a:lnTo>
                      <a:pt x="237494" y="421067"/>
                    </a:lnTo>
                    <a:cubicBezTo>
                      <a:pt x="237494" y="424616"/>
                      <a:pt x="239500" y="427863"/>
                      <a:pt x="242677" y="429451"/>
                    </a:cubicBezTo>
                    <a:lnTo>
                      <a:pt x="288875" y="452550"/>
                    </a:lnTo>
                    <a:cubicBezTo>
                      <a:pt x="292099" y="461502"/>
                      <a:pt x="300656" y="467938"/>
                      <a:pt x="310698" y="467938"/>
                    </a:cubicBezTo>
                    <a:lnTo>
                      <a:pt x="333020" y="467938"/>
                    </a:lnTo>
                    <a:cubicBezTo>
                      <a:pt x="336035" y="467938"/>
                      <a:pt x="338911" y="467335"/>
                      <a:pt x="341555" y="466291"/>
                    </a:cubicBezTo>
                    <a:cubicBezTo>
                      <a:pt x="343062" y="467335"/>
                      <a:pt x="344883" y="467938"/>
                      <a:pt x="346854" y="467938"/>
                    </a:cubicBezTo>
                    <a:lnTo>
                      <a:pt x="383462" y="467938"/>
                    </a:lnTo>
                    <a:cubicBezTo>
                      <a:pt x="388634" y="467938"/>
                      <a:pt x="392843" y="463740"/>
                      <a:pt x="392843" y="458557"/>
                    </a:cubicBezTo>
                    <a:cubicBezTo>
                      <a:pt x="392843" y="453385"/>
                      <a:pt x="388646" y="449187"/>
                      <a:pt x="383462" y="449187"/>
                    </a:cubicBezTo>
                    <a:lnTo>
                      <a:pt x="356224" y="449187"/>
                    </a:lnTo>
                    <a:lnTo>
                      <a:pt x="356224" y="317969"/>
                    </a:lnTo>
                    <a:lnTo>
                      <a:pt x="387474" y="317969"/>
                    </a:lnTo>
                    <a:lnTo>
                      <a:pt x="387474" y="358009"/>
                    </a:lnTo>
                    <a:cubicBezTo>
                      <a:pt x="387474" y="377316"/>
                      <a:pt x="403129" y="392971"/>
                      <a:pt x="422436" y="392971"/>
                    </a:cubicBezTo>
                    <a:lnTo>
                      <a:pt x="471266" y="392971"/>
                    </a:lnTo>
                    <a:cubicBezTo>
                      <a:pt x="490573" y="392971"/>
                      <a:pt x="506216" y="377316"/>
                      <a:pt x="506216" y="358021"/>
                    </a:cubicBezTo>
                    <a:lnTo>
                      <a:pt x="506216" y="317981"/>
                    </a:lnTo>
                    <a:lnTo>
                      <a:pt x="522832" y="317981"/>
                    </a:lnTo>
                    <a:cubicBezTo>
                      <a:pt x="524015" y="317981"/>
                      <a:pt x="524966" y="318931"/>
                      <a:pt x="524966" y="320114"/>
                    </a:cubicBezTo>
                    <a:lnTo>
                      <a:pt x="524966" y="447077"/>
                    </a:lnTo>
                    <a:lnTo>
                      <a:pt x="524966" y="447077"/>
                    </a:lnTo>
                    <a:lnTo>
                      <a:pt x="524966" y="447077"/>
                    </a:lnTo>
                    <a:close/>
                    <a:moveTo>
                      <a:pt x="137492" y="32004"/>
                    </a:moveTo>
                    <a:lnTo>
                      <a:pt x="137492" y="127392"/>
                    </a:lnTo>
                    <a:cubicBezTo>
                      <a:pt x="137492" y="132540"/>
                      <a:pt x="133294" y="136738"/>
                      <a:pt x="128145" y="136738"/>
                    </a:cubicBezTo>
                    <a:lnTo>
                      <a:pt x="32758" y="136738"/>
                    </a:lnTo>
                    <a:lnTo>
                      <a:pt x="137492" y="32004"/>
                    </a:lnTo>
                    <a:lnTo>
                      <a:pt x="137492" y="32004"/>
                    </a:lnTo>
                    <a:close/>
                    <a:moveTo>
                      <a:pt x="564647" y="311730"/>
                    </a:moveTo>
                    <a:lnTo>
                      <a:pt x="541942" y="311730"/>
                    </a:lnTo>
                    <a:cubicBezTo>
                      <a:pt x="538707" y="304379"/>
                      <a:pt x="531367" y="299230"/>
                      <a:pt x="522832" y="299230"/>
                    </a:cubicBezTo>
                    <a:lnTo>
                      <a:pt x="506216" y="299230"/>
                    </a:lnTo>
                    <a:lnTo>
                      <a:pt x="506216" y="40423"/>
                    </a:lnTo>
                    <a:cubicBezTo>
                      <a:pt x="506216" y="18136"/>
                      <a:pt x="488080" y="0"/>
                      <a:pt x="465781" y="0"/>
                    </a:cubicBezTo>
                    <a:lnTo>
                      <a:pt x="159721" y="0"/>
                    </a:lnTo>
                    <a:cubicBezTo>
                      <a:pt x="148925" y="0"/>
                      <a:pt x="138767" y="4209"/>
                      <a:pt x="131137" y="11839"/>
                    </a:cubicBezTo>
                    <a:lnTo>
                      <a:pt x="11839" y="131137"/>
                    </a:lnTo>
                    <a:cubicBezTo>
                      <a:pt x="4209" y="138779"/>
                      <a:pt x="0" y="148925"/>
                      <a:pt x="0" y="159732"/>
                    </a:cubicBezTo>
                    <a:lnTo>
                      <a:pt x="0" y="553283"/>
                    </a:lnTo>
                    <a:cubicBezTo>
                      <a:pt x="0" y="575570"/>
                      <a:pt x="18136" y="593706"/>
                      <a:pt x="40423" y="593706"/>
                    </a:cubicBezTo>
                    <a:lnTo>
                      <a:pt x="465781" y="593706"/>
                    </a:lnTo>
                    <a:cubicBezTo>
                      <a:pt x="488068" y="593706"/>
                      <a:pt x="506204" y="575570"/>
                      <a:pt x="506204" y="553283"/>
                    </a:cubicBezTo>
                    <a:lnTo>
                      <a:pt x="506204" y="467973"/>
                    </a:lnTo>
                    <a:lnTo>
                      <a:pt x="522821" y="467973"/>
                    </a:lnTo>
                    <a:cubicBezTo>
                      <a:pt x="531355" y="467973"/>
                      <a:pt x="538695" y="462824"/>
                      <a:pt x="541931" y="455472"/>
                    </a:cubicBezTo>
                    <a:lnTo>
                      <a:pt x="564635" y="455472"/>
                    </a:lnTo>
                    <a:cubicBezTo>
                      <a:pt x="580661" y="455472"/>
                      <a:pt x="593694" y="442439"/>
                      <a:pt x="593694" y="426413"/>
                    </a:cubicBezTo>
                    <a:lnTo>
                      <a:pt x="593694" y="340801"/>
                    </a:lnTo>
                    <a:cubicBezTo>
                      <a:pt x="593706" y="324764"/>
                      <a:pt x="580672" y="311730"/>
                      <a:pt x="564647" y="311730"/>
                    </a:cubicBezTo>
                    <a:lnTo>
                      <a:pt x="564647" y="311730"/>
                    </a:lnTo>
                    <a:close/>
                  </a:path>
                </a:pathLst>
              </a:custGeom>
              <a:solidFill>
                <a:srgbClr val="7E965C"/>
              </a:solidFill>
              <a:ln w="1153" cap="flat">
                <a:solidFill>
                  <a:srgbClr val="0969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1" name="图形 2"/>
            <p:cNvGrpSpPr/>
            <p:nvPr/>
          </p:nvGrpSpPr>
          <p:grpSpPr>
            <a:xfrm>
              <a:off x="4446203" y="1744217"/>
              <a:ext cx="605706" cy="490936"/>
              <a:chOff x="4143375" y="2214657"/>
              <a:chExt cx="3901440" cy="3162204"/>
            </a:xfrm>
            <a:solidFill>
              <a:srgbClr val="388E3F"/>
            </a:solidFill>
          </p:grpSpPr>
          <p:sp>
            <p:nvSpPr>
              <p:cNvPr id="32" name="任意多边形: 形状 16"/>
              <p:cNvSpPr/>
              <p:nvPr/>
            </p:nvSpPr>
            <p:spPr>
              <a:xfrm>
                <a:off x="4143375" y="2214657"/>
                <a:ext cx="1437322" cy="1026699"/>
              </a:xfrm>
              <a:custGeom>
                <a:avLst/>
                <a:gdLst>
                  <a:gd name="connsiteX0" fmla="*/ 1082135 w 1437322"/>
                  <a:gd name="connsiteY0" fmla="*/ 247936 h 1026699"/>
                  <a:gd name="connsiteX1" fmla="*/ 718661 w 1437322"/>
                  <a:gd name="connsiteY1" fmla="*/ 0 h 1026699"/>
                  <a:gd name="connsiteX2" fmla="*/ 355283 w 1437322"/>
                  <a:gd name="connsiteY2" fmla="*/ 247936 h 1026699"/>
                  <a:gd name="connsiteX3" fmla="*/ 0 w 1437322"/>
                  <a:gd name="connsiteY3" fmla="*/ 636556 h 1026699"/>
                  <a:gd name="connsiteX4" fmla="*/ 390144 w 1437322"/>
                  <a:gd name="connsiteY4" fmla="*/ 1026700 h 1026699"/>
                  <a:gd name="connsiteX5" fmla="*/ 1047179 w 1437322"/>
                  <a:gd name="connsiteY5" fmla="*/ 1026700 h 1026699"/>
                  <a:gd name="connsiteX6" fmla="*/ 1437323 w 1437322"/>
                  <a:gd name="connsiteY6" fmla="*/ 636556 h 1026699"/>
                  <a:gd name="connsiteX7" fmla="*/ 1082135 w 1437322"/>
                  <a:gd name="connsiteY7" fmla="*/ 247936 h 1026699"/>
                  <a:gd name="connsiteX8" fmla="*/ 1082135 w 1437322"/>
                  <a:gd name="connsiteY8" fmla="*/ 247936 h 1026699"/>
                  <a:gd name="connsiteX9" fmla="*/ 1047179 w 1437322"/>
                  <a:gd name="connsiteY9" fmla="*/ 903446 h 1026699"/>
                  <a:gd name="connsiteX10" fmla="*/ 390144 w 1437322"/>
                  <a:gd name="connsiteY10" fmla="*/ 903446 h 1026699"/>
                  <a:gd name="connsiteX11" fmla="*/ 123158 w 1437322"/>
                  <a:gd name="connsiteY11" fmla="*/ 636461 h 1026699"/>
                  <a:gd name="connsiteX12" fmla="*/ 390144 w 1437322"/>
                  <a:gd name="connsiteY12" fmla="*/ 369570 h 1026699"/>
                  <a:gd name="connsiteX13" fmla="*/ 395859 w 1437322"/>
                  <a:gd name="connsiteY13" fmla="*/ 369761 h 1026699"/>
                  <a:gd name="connsiteX14" fmla="*/ 398526 w 1437322"/>
                  <a:gd name="connsiteY14" fmla="*/ 369856 h 1026699"/>
                  <a:gd name="connsiteX15" fmla="*/ 460058 w 1437322"/>
                  <a:gd name="connsiteY15" fmla="*/ 323564 h 1026699"/>
                  <a:gd name="connsiteX16" fmla="*/ 718661 w 1437322"/>
                  <a:gd name="connsiteY16" fmla="*/ 123158 h 1026699"/>
                  <a:gd name="connsiteX17" fmla="*/ 977265 w 1437322"/>
                  <a:gd name="connsiteY17" fmla="*/ 323564 h 1026699"/>
                  <a:gd name="connsiteX18" fmla="*/ 1038797 w 1437322"/>
                  <a:gd name="connsiteY18" fmla="*/ 369856 h 1026699"/>
                  <a:gd name="connsiteX19" fmla="*/ 1041463 w 1437322"/>
                  <a:gd name="connsiteY19" fmla="*/ 369761 h 1026699"/>
                  <a:gd name="connsiteX20" fmla="*/ 1047179 w 1437322"/>
                  <a:gd name="connsiteY20" fmla="*/ 369570 h 1026699"/>
                  <a:gd name="connsiteX21" fmla="*/ 1314069 w 1437322"/>
                  <a:gd name="connsiteY21" fmla="*/ 636461 h 1026699"/>
                  <a:gd name="connsiteX22" fmla="*/ 1047179 w 1437322"/>
                  <a:gd name="connsiteY22" fmla="*/ 903446 h 1026699"/>
                  <a:gd name="connsiteX23" fmla="*/ 1047179 w 1437322"/>
                  <a:gd name="connsiteY23" fmla="*/ 903446 h 10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37322" h="1026699">
                    <a:moveTo>
                      <a:pt x="1082135" y="247936"/>
                    </a:moveTo>
                    <a:cubicBezTo>
                      <a:pt x="1024319" y="99822"/>
                      <a:pt x="881063" y="0"/>
                      <a:pt x="718661" y="0"/>
                    </a:cubicBezTo>
                    <a:cubicBezTo>
                      <a:pt x="556260" y="0"/>
                      <a:pt x="413004" y="99822"/>
                      <a:pt x="355283" y="247936"/>
                    </a:cubicBezTo>
                    <a:cubicBezTo>
                      <a:pt x="156401" y="265652"/>
                      <a:pt x="0" y="433197"/>
                      <a:pt x="0" y="636556"/>
                    </a:cubicBezTo>
                    <a:cubicBezTo>
                      <a:pt x="0" y="851725"/>
                      <a:pt x="175069" y="1026700"/>
                      <a:pt x="390144" y="1026700"/>
                    </a:cubicBezTo>
                    <a:lnTo>
                      <a:pt x="1047179" y="1026700"/>
                    </a:lnTo>
                    <a:cubicBezTo>
                      <a:pt x="1262348" y="1026700"/>
                      <a:pt x="1437323" y="851630"/>
                      <a:pt x="1437323" y="636556"/>
                    </a:cubicBezTo>
                    <a:cubicBezTo>
                      <a:pt x="1437418" y="433197"/>
                      <a:pt x="1280922" y="265652"/>
                      <a:pt x="1082135" y="247936"/>
                    </a:cubicBezTo>
                    <a:lnTo>
                      <a:pt x="1082135" y="247936"/>
                    </a:lnTo>
                    <a:close/>
                    <a:moveTo>
                      <a:pt x="1047179" y="903446"/>
                    </a:moveTo>
                    <a:lnTo>
                      <a:pt x="390144" y="903446"/>
                    </a:lnTo>
                    <a:cubicBezTo>
                      <a:pt x="242983" y="903446"/>
                      <a:pt x="123158" y="783717"/>
                      <a:pt x="123158" y="636461"/>
                    </a:cubicBezTo>
                    <a:cubicBezTo>
                      <a:pt x="123158" y="489299"/>
                      <a:pt x="242888" y="369570"/>
                      <a:pt x="390144" y="369570"/>
                    </a:cubicBezTo>
                    <a:cubicBezTo>
                      <a:pt x="392049" y="369570"/>
                      <a:pt x="393954" y="369665"/>
                      <a:pt x="395859" y="369761"/>
                    </a:cubicBezTo>
                    <a:lnTo>
                      <a:pt x="398526" y="369856"/>
                    </a:lnTo>
                    <a:cubicBezTo>
                      <a:pt x="427577" y="370808"/>
                      <a:pt x="452914" y="351473"/>
                      <a:pt x="460058" y="323564"/>
                    </a:cubicBezTo>
                    <a:cubicBezTo>
                      <a:pt x="490347" y="205645"/>
                      <a:pt x="596646" y="123158"/>
                      <a:pt x="718661" y="123158"/>
                    </a:cubicBezTo>
                    <a:cubicBezTo>
                      <a:pt x="840677" y="123158"/>
                      <a:pt x="946976" y="205549"/>
                      <a:pt x="977265" y="323564"/>
                    </a:cubicBezTo>
                    <a:cubicBezTo>
                      <a:pt x="984409" y="351473"/>
                      <a:pt x="1009936" y="370808"/>
                      <a:pt x="1038797" y="369856"/>
                    </a:cubicBezTo>
                    <a:lnTo>
                      <a:pt x="1041463" y="369761"/>
                    </a:lnTo>
                    <a:cubicBezTo>
                      <a:pt x="1043369" y="369665"/>
                      <a:pt x="1045274" y="369570"/>
                      <a:pt x="1047179" y="369570"/>
                    </a:cubicBezTo>
                    <a:cubicBezTo>
                      <a:pt x="1194340" y="369570"/>
                      <a:pt x="1314069" y="489299"/>
                      <a:pt x="1314069" y="636461"/>
                    </a:cubicBezTo>
                    <a:cubicBezTo>
                      <a:pt x="1314164" y="783717"/>
                      <a:pt x="1194435" y="903446"/>
                      <a:pt x="1047179" y="903446"/>
                    </a:cubicBezTo>
                    <a:lnTo>
                      <a:pt x="1047179" y="9034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任意多边形: 形状 17"/>
              <p:cNvSpPr/>
              <p:nvPr/>
            </p:nvSpPr>
            <p:spPr>
              <a:xfrm>
                <a:off x="6032563" y="4103750"/>
                <a:ext cx="615981" cy="615981"/>
              </a:xfrm>
              <a:custGeom>
                <a:avLst/>
                <a:gdLst>
                  <a:gd name="connsiteX0" fmla="*/ 467201 w 615981"/>
                  <a:gd name="connsiteY0" fmla="*/ 0 h 615981"/>
                  <a:gd name="connsiteX1" fmla="*/ 148781 w 615981"/>
                  <a:gd name="connsiteY1" fmla="*/ 0 h 615981"/>
                  <a:gd name="connsiteX2" fmla="*/ 0 w 615981"/>
                  <a:gd name="connsiteY2" fmla="*/ 148780 h 615981"/>
                  <a:gd name="connsiteX3" fmla="*/ 0 w 615981"/>
                  <a:gd name="connsiteY3" fmla="*/ 467201 h 615981"/>
                  <a:gd name="connsiteX4" fmla="*/ 148781 w 615981"/>
                  <a:gd name="connsiteY4" fmla="*/ 615982 h 615981"/>
                  <a:gd name="connsiteX5" fmla="*/ 467201 w 615981"/>
                  <a:gd name="connsiteY5" fmla="*/ 615982 h 615981"/>
                  <a:gd name="connsiteX6" fmla="*/ 615982 w 615981"/>
                  <a:gd name="connsiteY6" fmla="*/ 467201 h 615981"/>
                  <a:gd name="connsiteX7" fmla="*/ 615982 w 615981"/>
                  <a:gd name="connsiteY7" fmla="*/ 148780 h 615981"/>
                  <a:gd name="connsiteX8" fmla="*/ 467201 w 615981"/>
                  <a:gd name="connsiteY8" fmla="*/ 0 h 615981"/>
                  <a:gd name="connsiteX9" fmla="*/ 467201 w 615981"/>
                  <a:gd name="connsiteY9" fmla="*/ 0 h 615981"/>
                  <a:gd name="connsiteX10" fmla="*/ 492728 w 615981"/>
                  <a:gd name="connsiteY10" fmla="*/ 467296 h 615981"/>
                  <a:gd name="connsiteX11" fmla="*/ 467201 w 615981"/>
                  <a:gd name="connsiteY11" fmla="*/ 492823 h 615981"/>
                  <a:gd name="connsiteX12" fmla="*/ 148781 w 615981"/>
                  <a:gd name="connsiteY12" fmla="*/ 492823 h 615981"/>
                  <a:gd name="connsiteX13" fmla="*/ 123158 w 615981"/>
                  <a:gd name="connsiteY13" fmla="*/ 467296 h 615981"/>
                  <a:gd name="connsiteX14" fmla="*/ 123158 w 615981"/>
                  <a:gd name="connsiteY14" fmla="*/ 148876 h 615981"/>
                  <a:gd name="connsiteX15" fmla="*/ 148781 w 615981"/>
                  <a:gd name="connsiteY15" fmla="*/ 123254 h 615981"/>
                  <a:gd name="connsiteX16" fmla="*/ 467201 w 615981"/>
                  <a:gd name="connsiteY16" fmla="*/ 123254 h 615981"/>
                  <a:gd name="connsiteX17" fmla="*/ 492728 w 615981"/>
                  <a:gd name="connsiteY17" fmla="*/ 148876 h 615981"/>
                  <a:gd name="connsiteX18" fmla="*/ 492728 w 615981"/>
                  <a:gd name="connsiteY18" fmla="*/ 467296 h 61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5981" h="615981">
                    <a:moveTo>
                      <a:pt x="467201" y="0"/>
                    </a:moveTo>
                    <a:lnTo>
                      <a:pt x="148781" y="0"/>
                    </a:lnTo>
                    <a:cubicBezTo>
                      <a:pt x="66770" y="0"/>
                      <a:pt x="0" y="66770"/>
                      <a:pt x="0" y="148780"/>
                    </a:cubicBezTo>
                    <a:lnTo>
                      <a:pt x="0" y="467201"/>
                    </a:lnTo>
                    <a:cubicBezTo>
                      <a:pt x="0" y="549212"/>
                      <a:pt x="66770" y="615982"/>
                      <a:pt x="148781" y="615982"/>
                    </a:cubicBezTo>
                    <a:lnTo>
                      <a:pt x="467201" y="615982"/>
                    </a:lnTo>
                    <a:cubicBezTo>
                      <a:pt x="549212" y="615982"/>
                      <a:pt x="615982" y="549307"/>
                      <a:pt x="615982" y="467201"/>
                    </a:cubicBezTo>
                    <a:lnTo>
                      <a:pt x="615982" y="148780"/>
                    </a:lnTo>
                    <a:cubicBezTo>
                      <a:pt x="615982" y="66770"/>
                      <a:pt x="549212" y="0"/>
                      <a:pt x="467201" y="0"/>
                    </a:cubicBezTo>
                    <a:lnTo>
                      <a:pt x="467201" y="0"/>
                    </a:lnTo>
                    <a:close/>
                    <a:moveTo>
                      <a:pt x="492728" y="467296"/>
                    </a:moveTo>
                    <a:cubicBezTo>
                      <a:pt x="492728" y="481394"/>
                      <a:pt x="481298" y="492823"/>
                      <a:pt x="467201" y="492823"/>
                    </a:cubicBezTo>
                    <a:lnTo>
                      <a:pt x="148781" y="492823"/>
                    </a:lnTo>
                    <a:cubicBezTo>
                      <a:pt x="134684" y="492823"/>
                      <a:pt x="123158" y="481394"/>
                      <a:pt x="123158" y="467296"/>
                    </a:cubicBezTo>
                    <a:lnTo>
                      <a:pt x="123158" y="148876"/>
                    </a:lnTo>
                    <a:cubicBezTo>
                      <a:pt x="123158" y="134779"/>
                      <a:pt x="134684" y="123254"/>
                      <a:pt x="148781" y="123254"/>
                    </a:cubicBezTo>
                    <a:lnTo>
                      <a:pt x="467201" y="123254"/>
                    </a:lnTo>
                    <a:cubicBezTo>
                      <a:pt x="481298" y="123254"/>
                      <a:pt x="492728" y="134779"/>
                      <a:pt x="492728" y="148876"/>
                    </a:cubicBezTo>
                    <a:lnTo>
                      <a:pt x="492728" y="46729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4" name="任意多边形: 形状 18"/>
              <p:cNvSpPr/>
              <p:nvPr/>
            </p:nvSpPr>
            <p:spPr>
              <a:xfrm>
                <a:off x="4389786" y="4103750"/>
                <a:ext cx="615981" cy="615981"/>
              </a:xfrm>
              <a:custGeom>
                <a:avLst/>
                <a:gdLst>
                  <a:gd name="connsiteX0" fmla="*/ 467201 w 615981"/>
                  <a:gd name="connsiteY0" fmla="*/ 0 h 615981"/>
                  <a:gd name="connsiteX1" fmla="*/ 148781 w 615981"/>
                  <a:gd name="connsiteY1" fmla="*/ 0 h 615981"/>
                  <a:gd name="connsiteX2" fmla="*/ 0 w 615981"/>
                  <a:gd name="connsiteY2" fmla="*/ 148780 h 615981"/>
                  <a:gd name="connsiteX3" fmla="*/ 0 w 615981"/>
                  <a:gd name="connsiteY3" fmla="*/ 467201 h 615981"/>
                  <a:gd name="connsiteX4" fmla="*/ 148781 w 615981"/>
                  <a:gd name="connsiteY4" fmla="*/ 615982 h 615981"/>
                  <a:gd name="connsiteX5" fmla="*/ 467201 w 615981"/>
                  <a:gd name="connsiteY5" fmla="*/ 615982 h 615981"/>
                  <a:gd name="connsiteX6" fmla="*/ 615982 w 615981"/>
                  <a:gd name="connsiteY6" fmla="*/ 467201 h 615981"/>
                  <a:gd name="connsiteX7" fmla="*/ 615982 w 615981"/>
                  <a:gd name="connsiteY7" fmla="*/ 148780 h 615981"/>
                  <a:gd name="connsiteX8" fmla="*/ 467201 w 615981"/>
                  <a:gd name="connsiteY8" fmla="*/ 0 h 615981"/>
                  <a:gd name="connsiteX9" fmla="*/ 467201 w 615981"/>
                  <a:gd name="connsiteY9" fmla="*/ 0 h 615981"/>
                  <a:gd name="connsiteX10" fmla="*/ 492824 w 615981"/>
                  <a:gd name="connsiteY10" fmla="*/ 467296 h 615981"/>
                  <a:gd name="connsiteX11" fmla="*/ 467201 w 615981"/>
                  <a:gd name="connsiteY11" fmla="*/ 492823 h 615981"/>
                  <a:gd name="connsiteX12" fmla="*/ 148781 w 615981"/>
                  <a:gd name="connsiteY12" fmla="*/ 492823 h 615981"/>
                  <a:gd name="connsiteX13" fmla="*/ 123158 w 615981"/>
                  <a:gd name="connsiteY13" fmla="*/ 467296 h 615981"/>
                  <a:gd name="connsiteX14" fmla="*/ 123158 w 615981"/>
                  <a:gd name="connsiteY14" fmla="*/ 148876 h 615981"/>
                  <a:gd name="connsiteX15" fmla="*/ 148781 w 615981"/>
                  <a:gd name="connsiteY15" fmla="*/ 123254 h 615981"/>
                  <a:gd name="connsiteX16" fmla="*/ 467201 w 615981"/>
                  <a:gd name="connsiteY16" fmla="*/ 123254 h 615981"/>
                  <a:gd name="connsiteX17" fmla="*/ 492824 w 615981"/>
                  <a:gd name="connsiteY17" fmla="*/ 148876 h 615981"/>
                  <a:gd name="connsiteX18" fmla="*/ 492824 w 615981"/>
                  <a:gd name="connsiteY18" fmla="*/ 467296 h 61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5981" h="615981">
                    <a:moveTo>
                      <a:pt x="467201" y="0"/>
                    </a:moveTo>
                    <a:lnTo>
                      <a:pt x="148781" y="0"/>
                    </a:lnTo>
                    <a:cubicBezTo>
                      <a:pt x="66675" y="0"/>
                      <a:pt x="0" y="66770"/>
                      <a:pt x="0" y="148780"/>
                    </a:cubicBezTo>
                    <a:lnTo>
                      <a:pt x="0" y="467201"/>
                    </a:lnTo>
                    <a:cubicBezTo>
                      <a:pt x="0" y="549212"/>
                      <a:pt x="66675" y="615982"/>
                      <a:pt x="148781" y="615982"/>
                    </a:cubicBezTo>
                    <a:lnTo>
                      <a:pt x="467201" y="615982"/>
                    </a:lnTo>
                    <a:cubicBezTo>
                      <a:pt x="549212" y="615982"/>
                      <a:pt x="615982" y="549307"/>
                      <a:pt x="615982" y="467201"/>
                    </a:cubicBezTo>
                    <a:lnTo>
                      <a:pt x="615982" y="148780"/>
                    </a:lnTo>
                    <a:cubicBezTo>
                      <a:pt x="615982" y="66770"/>
                      <a:pt x="549212" y="0"/>
                      <a:pt x="467201" y="0"/>
                    </a:cubicBezTo>
                    <a:lnTo>
                      <a:pt x="467201" y="0"/>
                    </a:lnTo>
                    <a:close/>
                    <a:moveTo>
                      <a:pt x="492824" y="467296"/>
                    </a:moveTo>
                    <a:cubicBezTo>
                      <a:pt x="492824" y="481394"/>
                      <a:pt x="481298" y="492823"/>
                      <a:pt x="467201" y="492823"/>
                    </a:cubicBezTo>
                    <a:lnTo>
                      <a:pt x="148781" y="492823"/>
                    </a:lnTo>
                    <a:cubicBezTo>
                      <a:pt x="134683" y="492823"/>
                      <a:pt x="123158" y="481394"/>
                      <a:pt x="123158" y="467296"/>
                    </a:cubicBezTo>
                    <a:lnTo>
                      <a:pt x="123158" y="148876"/>
                    </a:lnTo>
                    <a:cubicBezTo>
                      <a:pt x="123158" y="134779"/>
                      <a:pt x="134588" y="123254"/>
                      <a:pt x="148781" y="123254"/>
                    </a:cubicBezTo>
                    <a:lnTo>
                      <a:pt x="467201" y="123254"/>
                    </a:lnTo>
                    <a:cubicBezTo>
                      <a:pt x="481298" y="123254"/>
                      <a:pt x="492824" y="134779"/>
                      <a:pt x="492824" y="148876"/>
                    </a:cubicBezTo>
                    <a:lnTo>
                      <a:pt x="492824" y="46729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任意多边形: 形状 19"/>
              <p:cNvSpPr/>
              <p:nvPr/>
            </p:nvSpPr>
            <p:spPr>
              <a:xfrm>
                <a:off x="6360890" y="2543174"/>
                <a:ext cx="1437417" cy="1026699"/>
              </a:xfrm>
              <a:custGeom>
                <a:avLst/>
                <a:gdLst>
                  <a:gd name="connsiteX0" fmla="*/ 1082231 w 1437417"/>
                  <a:gd name="connsiteY0" fmla="*/ 247936 h 1026699"/>
                  <a:gd name="connsiteX1" fmla="*/ 718756 w 1437417"/>
                  <a:gd name="connsiteY1" fmla="*/ 0 h 1026699"/>
                  <a:gd name="connsiteX2" fmla="*/ 355282 w 1437417"/>
                  <a:gd name="connsiteY2" fmla="*/ 247936 h 1026699"/>
                  <a:gd name="connsiteX3" fmla="*/ 0 w 1437417"/>
                  <a:gd name="connsiteY3" fmla="*/ 636556 h 1026699"/>
                  <a:gd name="connsiteX4" fmla="*/ 390144 w 1437417"/>
                  <a:gd name="connsiteY4" fmla="*/ 1026700 h 1026699"/>
                  <a:gd name="connsiteX5" fmla="*/ 1047274 w 1437417"/>
                  <a:gd name="connsiteY5" fmla="*/ 1026700 h 1026699"/>
                  <a:gd name="connsiteX6" fmla="*/ 1437418 w 1437417"/>
                  <a:gd name="connsiteY6" fmla="*/ 636556 h 1026699"/>
                  <a:gd name="connsiteX7" fmla="*/ 1082231 w 1437417"/>
                  <a:gd name="connsiteY7" fmla="*/ 247936 h 1026699"/>
                  <a:gd name="connsiteX8" fmla="*/ 1082231 w 1437417"/>
                  <a:gd name="connsiteY8" fmla="*/ 247936 h 1026699"/>
                  <a:gd name="connsiteX9" fmla="*/ 1047369 w 1437417"/>
                  <a:gd name="connsiteY9" fmla="*/ 903542 h 1026699"/>
                  <a:gd name="connsiteX10" fmla="*/ 390239 w 1437417"/>
                  <a:gd name="connsiteY10" fmla="*/ 903542 h 1026699"/>
                  <a:gd name="connsiteX11" fmla="*/ 123254 w 1437417"/>
                  <a:gd name="connsiteY11" fmla="*/ 636556 h 1026699"/>
                  <a:gd name="connsiteX12" fmla="*/ 390239 w 1437417"/>
                  <a:gd name="connsiteY12" fmla="*/ 369665 h 1026699"/>
                  <a:gd name="connsiteX13" fmla="*/ 395954 w 1437417"/>
                  <a:gd name="connsiteY13" fmla="*/ 369761 h 1026699"/>
                  <a:gd name="connsiteX14" fmla="*/ 398621 w 1437417"/>
                  <a:gd name="connsiteY14" fmla="*/ 369856 h 1026699"/>
                  <a:gd name="connsiteX15" fmla="*/ 460153 w 1437417"/>
                  <a:gd name="connsiteY15" fmla="*/ 323564 h 1026699"/>
                  <a:gd name="connsiteX16" fmla="*/ 718756 w 1437417"/>
                  <a:gd name="connsiteY16" fmla="*/ 123158 h 1026699"/>
                  <a:gd name="connsiteX17" fmla="*/ 977360 w 1437417"/>
                  <a:gd name="connsiteY17" fmla="*/ 323564 h 1026699"/>
                  <a:gd name="connsiteX18" fmla="*/ 1038892 w 1437417"/>
                  <a:gd name="connsiteY18" fmla="*/ 369856 h 1026699"/>
                  <a:gd name="connsiteX19" fmla="*/ 1041559 w 1437417"/>
                  <a:gd name="connsiteY19" fmla="*/ 369761 h 1026699"/>
                  <a:gd name="connsiteX20" fmla="*/ 1047369 w 1437417"/>
                  <a:gd name="connsiteY20" fmla="*/ 369665 h 1026699"/>
                  <a:gd name="connsiteX21" fmla="*/ 1314260 w 1437417"/>
                  <a:gd name="connsiteY21" fmla="*/ 636556 h 1026699"/>
                  <a:gd name="connsiteX22" fmla="*/ 1047369 w 1437417"/>
                  <a:gd name="connsiteY22" fmla="*/ 903542 h 1026699"/>
                  <a:gd name="connsiteX23" fmla="*/ 1047369 w 1437417"/>
                  <a:gd name="connsiteY23" fmla="*/ 903542 h 10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437417" h="1026699">
                    <a:moveTo>
                      <a:pt x="1082231" y="247936"/>
                    </a:moveTo>
                    <a:cubicBezTo>
                      <a:pt x="1024509" y="99822"/>
                      <a:pt x="881158" y="0"/>
                      <a:pt x="718756" y="0"/>
                    </a:cubicBezTo>
                    <a:cubicBezTo>
                      <a:pt x="556451" y="0"/>
                      <a:pt x="413099" y="99822"/>
                      <a:pt x="355282" y="247936"/>
                    </a:cubicBezTo>
                    <a:cubicBezTo>
                      <a:pt x="156400" y="265652"/>
                      <a:pt x="0" y="433197"/>
                      <a:pt x="0" y="636556"/>
                    </a:cubicBezTo>
                    <a:cubicBezTo>
                      <a:pt x="0" y="851726"/>
                      <a:pt x="175070" y="1026700"/>
                      <a:pt x="390144" y="1026700"/>
                    </a:cubicBezTo>
                    <a:lnTo>
                      <a:pt x="1047274" y="1026700"/>
                    </a:lnTo>
                    <a:cubicBezTo>
                      <a:pt x="1262444" y="1026700"/>
                      <a:pt x="1437418" y="851630"/>
                      <a:pt x="1437418" y="636556"/>
                    </a:cubicBezTo>
                    <a:cubicBezTo>
                      <a:pt x="1437513" y="433197"/>
                      <a:pt x="1281113" y="265652"/>
                      <a:pt x="1082231" y="247936"/>
                    </a:cubicBezTo>
                    <a:lnTo>
                      <a:pt x="1082231" y="247936"/>
                    </a:lnTo>
                    <a:close/>
                    <a:moveTo>
                      <a:pt x="1047369" y="903542"/>
                    </a:moveTo>
                    <a:lnTo>
                      <a:pt x="390239" y="903542"/>
                    </a:lnTo>
                    <a:cubicBezTo>
                      <a:pt x="243078" y="903542"/>
                      <a:pt x="123254" y="783812"/>
                      <a:pt x="123254" y="636556"/>
                    </a:cubicBezTo>
                    <a:cubicBezTo>
                      <a:pt x="123254" y="489299"/>
                      <a:pt x="242983" y="369665"/>
                      <a:pt x="390239" y="369665"/>
                    </a:cubicBezTo>
                    <a:cubicBezTo>
                      <a:pt x="392144" y="369665"/>
                      <a:pt x="394049" y="369761"/>
                      <a:pt x="395954" y="369761"/>
                    </a:cubicBezTo>
                    <a:lnTo>
                      <a:pt x="398621" y="369856"/>
                    </a:lnTo>
                    <a:cubicBezTo>
                      <a:pt x="427482" y="370713"/>
                      <a:pt x="453009" y="351472"/>
                      <a:pt x="460153" y="323564"/>
                    </a:cubicBezTo>
                    <a:cubicBezTo>
                      <a:pt x="490442" y="205550"/>
                      <a:pt x="596741" y="123158"/>
                      <a:pt x="718756" y="123158"/>
                    </a:cubicBezTo>
                    <a:cubicBezTo>
                      <a:pt x="840772" y="123158"/>
                      <a:pt x="947071" y="205550"/>
                      <a:pt x="977360" y="323564"/>
                    </a:cubicBezTo>
                    <a:cubicBezTo>
                      <a:pt x="984504" y="351472"/>
                      <a:pt x="1010031" y="370808"/>
                      <a:pt x="1038892" y="369856"/>
                    </a:cubicBezTo>
                    <a:lnTo>
                      <a:pt x="1041559" y="369761"/>
                    </a:lnTo>
                    <a:cubicBezTo>
                      <a:pt x="1043464" y="369665"/>
                      <a:pt x="1045369" y="369665"/>
                      <a:pt x="1047369" y="369665"/>
                    </a:cubicBezTo>
                    <a:cubicBezTo>
                      <a:pt x="1194530" y="369665"/>
                      <a:pt x="1314260" y="489395"/>
                      <a:pt x="1314260" y="636556"/>
                    </a:cubicBezTo>
                    <a:cubicBezTo>
                      <a:pt x="1314260" y="783717"/>
                      <a:pt x="1194530" y="903542"/>
                      <a:pt x="1047369" y="903542"/>
                    </a:cubicBezTo>
                    <a:lnTo>
                      <a:pt x="1047369" y="90354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任意多边形: 形状 20"/>
              <p:cNvSpPr/>
              <p:nvPr/>
            </p:nvSpPr>
            <p:spPr>
              <a:xfrm>
                <a:off x="5046821" y="3446716"/>
                <a:ext cx="862488" cy="123253"/>
              </a:xfrm>
              <a:custGeom>
                <a:avLst/>
                <a:gdLst>
                  <a:gd name="connsiteX0" fmla="*/ 800862 w 862488"/>
                  <a:gd name="connsiteY0" fmla="*/ 0 h 123253"/>
                  <a:gd name="connsiteX1" fmla="*/ 61627 w 862488"/>
                  <a:gd name="connsiteY1" fmla="*/ 0 h 123253"/>
                  <a:gd name="connsiteX2" fmla="*/ 0 w 862488"/>
                  <a:gd name="connsiteY2" fmla="*/ 61627 h 123253"/>
                  <a:gd name="connsiteX3" fmla="*/ 61627 w 862488"/>
                  <a:gd name="connsiteY3" fmla="*/ 123254 h 123253"/>
                  <a:gd name="connsiteX4" fmla="*/ 800862 w 862488"/>
                  <a:gd name="connsiteY4" fmla="*/ 123254 h 123253"/>
                  <a:gd name="connsiteX5" fmla="*/ 862489 w 862488"/>
                  <a:gd name="connsiteY5" fmla="*/ 61627 h 123253"/>
                  <a:gd name="connsiteX6" fmla="*/ 800862 w 862488"/>
                  <a:gd name="connsiteY6" fmla="*/ 0 h 123253"/>
                  <a:gd name="connsiteX7" fmla="*/ 800862 w 862488"/>
                  <a:gd name="connsiteY7" fmla="*/ 0 h 123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2488" h="123253">
                    <a:moveTo>
                      <a:pt x="800862" y="0"/>
                    </a:moveTo>
                    <a:lnTo>
                      <a:pt x="61627" y="0"/>
                    </a:lnTo>
                    <a:cubicBezTo>
                      <a:pt x="27623" y="0"/>
                      <a:pt x="0" y="27622"/>
                      <a:pt x="0" y="61627"/>
                    </a:cubicBezTo>
                    <a:cubicBezTo>
                      <a:pt x="0" y="95631"/>
                      <a:pt x="27623" y="123254"/>
                      <a:pt x="61627" y="123254"/>
                    </a:cubicBezTo>
                    <a:lnTo>
                      <a:pt x="800862" y="123254"/>
                    </a:lnTo>
                    <a:cubicBezTo>
                      <a:pt x="834866" y="123254"/>
                      <a:pt x="862489" y="95631"/>
                      <a:pt x="862489" y="61627"/>
                    </a:cubicBezTo>
                    <a:cubicBezTo>
                      <a:pt x="862489" y="27527"/>
                      <a:pt x="834866" y="0"/>
                      <a:pt x="800862" y="0"/>
                    </a:cubicBezTo>
                    <a:lnTo>
                      <a:pt x="800862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任意多边形: 形状 21"/>
              <p:cNvSpPr/>
              <p:nvPr/>
            </p:nvSpPr>
            <p:spPr>
              <a:xfrm>
                <a:off x="5868162" y="2625280"/>
                <a:ext cx="616076" cy="123253"/>
              </a:xfrm>
              <a:custGeom>
                <a:avLst/>
                <a:gdLst>
                  <a:gd name="connsiteX0" fmla="*/ 554450 w 616076"/>
                  <a:gd name="connsiteY0" fmla="*/ 0 h 123253"/>
                  <a:gd name="connsiteX1" fmla="*/ 61627 w 616076"/>
                  <a:gd name="connsiteY1" fmla="*/ 0 h 123253"/>
                  <a:gd name="connsiteX2" fmla="*/ 0 w 616076"/>
                  <a:gd name="connsiteY2" fmla="*/ 61627 h 123253"/>
                  <a:gd name="connsiteX3" fmla="*/ 61627 w 616076"/>
                  <a:gd name="connsiteY3" fmla="*/ 123253 h 123253"/>
                  <a:gd name="connsiteX4" fmla="*/ 554450 w 616076"/>
                  <a:gd name="connsiteY4" fmla="*/ 123253 h 123253"/>
                  <a:gd name="connsiteX5" fmla="*/ 616077 w 616076"/>
                  <a:gd name="connsiteY5" fmla="*/ 61627 h 123253"/>
                  <a:gd name="connsiteX6" fmla="*/ 554450 w 616076"/>
                  <a:gd name="connsiteY6" fmla="*/ 0 h 123253"/>
                  <a:gd name="connsiteX7" fmla="*/ 554450 w 616076"/>
                  <a:gd name="connsiteY7" fmla="*/ 0 h 123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6076" h="123253">
                    <a:moveTo>
                      <a:pt x="554450" y="0"/>
                    </a:moveTo>
                    <a:lnTo>
                      <a:pt x="61627" y="0"/>
                    </a:lnTo>
                    <a:cubicBezTo>
                      <a:pt x="27527" y="0"/>
                      <a:pt x="0" y="27527"/>
                      <a:pt x="0" y="61627"/>
                    </a:cubicBezTo>
                    <a:cubicBezTo>
                      <a:pt x="0" y="95631"/>
                      <a:pt x="27527" y="123253"/>
                      <a:pt x="61627" y="123253"/>
                    </a:cubicBezTo>
                    <a:lnTo>
                      <a:pt x="554450" y="123253"/>
                    </a:lnTo>
                    <a:cubicBezTo>
                      <a:pt x="588455" y="123253"/>
                      <a:pt x="616077" y="95726"/>
                      <a:pt x="616077" y="61627"/>
                    </a:cubicBezTo>
                    <a:cubicBezTo>
                      <a:pt x="616077" y="27622"/>
                      <a:pt x="588550" y="0"/>
                      <a:pt x="554450" y="0"/>
                    </a:cubicBezTo>
                    <a:lnTo>
                      <a:pt x="55445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8" name="任意多边形: 形状 22"/>
              <p:cNvSpPr/>
              <p:nvPr/>
            </p:nvSpPr>
            <p:spPr>
              <a:xfrm>
                <a:off x="4143375" y="3775233"/>
                <a:ext cx="3901440" cy="1601628"/>
              </a:xfrm>
              <a:custGeom>
                <a:avLst/>
                <a:gdLst>
                  <a:gd name="connsiteX0" fmla="*/ 3839813 w 3901440"/>
                  <a:gd name="connsiteY0" fmla="*/ 1478375 h 1601628"/>
                  <a:gd name="connsiteX1" fmla="*/ 3055049 w 3901440"/>
                  <a:gd name="connsiteY1" fmla="*/ 1478375 h 1601628"/>
                  <a:gd name="connsiteX2" fmla="*/ 3071432 w 3901440"/>
                  <a:gd name="connsiteY2" fmla="*/ 1437323 h 1601628"/>
                  <a:gd name="connsiteX3" fmla="*/ 3526060 w 3901440"/>
                  <a:gd name="connsiteY3" fmla="*/ 1437323 h 1601628"/>
                  <a:gd name="connsiteX4" fmla="*/ 3901345 w 3901440"/>
                  <a:gd name="connsiteY4" fmla="*/ 1062038 h 1601628"/>
                  <a:gd name="connsiteX5" fmla="*/ 2839212 w 3901440"/>
                  <a:gd name="connsiteY5" fmla="*/ 0 h 1601628"/>
                  <a:gd name="connsiteX6" fmla="*/ 171069 w 3901440"/>
                  <a:gd name="connsiteY6" fmla="*/ 0 h 1601628"/>
                  <a:gd name="connsiteX7" fmla="*/ 0 w 3901440"/>
                  <a:gd name="connsiteY7" fmla="*/ 171069 h 1601628"/>
                  <a:gd name="connsiteX8" fmla="*/ 0 w 3901440"/>
                  <a:gd name="connsiteY8" fmla="*/ 1375696 h 1601628"/>
                  <a:gd name="connsiteX9" fmla="*/ 29623 w 3901440"/>
                  <a:gd name="connsiteY9" fmla="*/ 1487329 h 1601628"/>
                  <a:gd name="connsiteX10" fmla="*/ 0 w 3901440"/>
                  <a:gd name="connsiteY10" fmla="*/ 1540002 h 1601628"/>
                  <a:gd name="connsiteX11" fmla="*/ 61627 w 3901440"/>
                  <a:gd name="connsiteY11" fmla="*/ 1601629 h 1601628"/>
                  <a:gd name="connsiteX12" fmla="*/ 3839813 w 3901440"/>
                  <a:gd name="connsiteY12" fmla="*/ 1601629 h 1601628"/>
                  <a:gd name="connsiteX13" fmla="*/ 3901440 w 3901440"/>
                  <a:gd name="connsiteY13" fmla="*/ 1540002 h 1601628"/>
                  <a:gd name="connsiteX14" fmla="*/ 3839813 w 3901440"/>
                  <a:gd name="connsiteY14" fmla="*/ 1478375 h 1601628"/>
                  <a:gd name="connsiteX15" fmla="*/ 3839813 w 3901440"/>
                  <a:gd name="connsiteY15" fmla="*/ 1478375 h 1601628"/>
                  <a:gd name="connsiteX16" fmla="*/ 3746849 w 3901440"/>
                  <a:gd name="connsiteY16" fmla="*/ 821341 h 1601628"/>
                  <a:gd name="connsiteX17" fmla="*/ 2938463 w 3901440"/>
                  <a:gd name="connsiteY17" fmla="*/ 821341 h 1601628"/>
                  <a:gd name="connsiteX18" fmla="*/ 2915888 w 3901440"/>
                  <a:gd name="connsiteY18" fmla="*/ 798766 h 1601628"/>
                  <a:gd name="connsiteX19" fmla="*/ 2915888 w 3901440"/>
                  <a:gd name="connsiteY19" fmla="*/ 474345 h 1601628"/>
                  <a:gd name="connsiteX20" fmla="*/ 2938463 w 3901440"/>
                  <a:gd name="connsiteY20" fmla="*/ 451675 h 1601628"/>
                  <a:gd name="connsiteX21" fmla="*/ 3552254 w 3901440"/>
                  <a:gd name="connsiteY21" fmla="*/ 451675 h 1601628"/>
                  <a:gd name="connsiteX22" fmla="*/ 3746849 w 3901440"/>
                  <a:gd name="connsiteY22" fmla="*/ 821341 h 1601628"/>
                  <a:gd name="connsiteX23" fmla="*/ 3746849 w 3901440"/>
                  <a:gd name="connsiteY23" fmla="*/ 821341 h 1601628"/>
                  <a:gd name="connsiteX24" fmla="*/ 225838 w 3901440"/>
                  <a:gd name="connsiteY24" fmla="*/ 1478375 h 1601628"/>
                  <a:gd name="connsiteX25" fmla="*/ 123158 w 3901440"/>
                  <a:gd name="connsiteY25" fmla="*/ 1375696 h 1601628"/>
                  <a:gd name="connsiteX26" fmla="*/ 225838 w 3901440"/>
                  <a:gd name="connsiteY26" fmla="*/ 1273016 h 1601628"/>
                  <a:gd name="connsiteX27" fmla="*/ 328517 w 3901440"/>
                  <a:gd name="connsiteY27" fmla="*/ 1375696 h 1601628"/>
                  <a:gd name="connsiteX28" fmla="*/ 225838 w 3901440"/>
                  <a:gd name="connsiteY28" fmla="*/ 1478375 h 1601628"/>
                  <a:gd name="connsiteX29" fmla="*/ 225838 w 3901440"/>
                  <a:gd name="connsiteY29" fmla="*/ 1478375 h 1601628"/>
                  <a:gd name="connsiteX30" fmla="*/ 426720 w 3901440"/>
                  <a:gd name="connsiteY30" fmla="*/ 1478375 h 1601628"/>
                  <a:gd name="connsiteX31" fmla="*/ 443103 w 3901440"/>
                  <a:gd name="connsiteY31" fmla="*/ 1437323 h 1601628"/>
                  <a:gd name="connsiteX32" fmla="*/ 501396 w 3901440"/>
                  <a:gd name="connsiteY32" fmla="*/ 1437323 h 1601628"/>
                  <a:gd name="connsiteX33" fmla="*/ 517779 w 3901440"/>
                  <a:gd name="connsiteY33" fmla="*/ 1478375 h 1601628"/>
                  <a:gd name="connsiteX34" fmla="*/ 426720 w 3901440"/>
                  <a:gd name="connsiteY34" fmla="*/ 1478375 h 1601628"/>
                  <a:gd name="connsiteX35" fmla="*/ 718661 w 3901440"/>
                  <a:gd name="connsiteY35" fmla="*/ 1478375 h 1601628"/>
                  <a:gd name="connsiteX36" fmla="*/ 615982 w 3901440"/>
                  <a:gd name="connsiteY36" fmla="*/ 1375696 h 1601628"/>
                  <a:gd name="connsiteX37" fmla="*/ 718661 w 3901440"/>
                  <a:gd name="connsiteY37" fmla="*/ 1273016 h 1601628"/>
                  <a:gd name="connsiteX38" fmla="*/ 821341 w 3901440"/>
                  <a:gd name="connsiteY38" fmla="*/ 1375696 h 1601628"/>
                  <a:gd name="connsiteX39" fmla="*/ 718661 w 3901440"/>
                  <a:gd name="connsiteY39" fmla="*/ 1478375 h 1601628"/>
                  <a:gd name="connsiteX40" fmla="*/ 718661 w 3901440"/>
                  <a:gd name="connsiteY40" fmla="*/ 1478375 h 1601628"/>
                  <a:gd name="connsiteX41" fmla="*/ 919544 w 3901440"/>
                  <a:gd name="connsiteY41" fmla="*/ 1478375 h 1601628"/>
                  <a:gd name="connsiteX42" fmla="*/ 935927 w 3901440"/>
                  <a:gd name="connsiteY42" fmla="*/ 1437323 h 1601628"/>
                  <a:gd name="connsiteX43" fmla="*/ 2144078 w 3901440"/>
                  <a:gd name="connsiteY43" fmla="*/ 1437323 h 1601628"/>
                  <a:gd name="connsiteX44" fmla="*/ 2160461 w 3901440"/>
                  <a:gd name="connsiteY44" fmla="*/ 1478375 h 1601628"/>
                  <a:gd name="connsiteX45" fmla="*/ 919544 w 3901440"/>
                  <a:gd name="connsiteY45" fmla="*/ 1478375 h 1601628"/>
                  <a:gd name="connsiteX46" fmla="*/ 2361343 w 3901440"/>
                  <a:gd name="connsiteY46" fmla="*/ 1478375 h 1601628"/>
                  <a:gd name="connsiteX47" fmla="*/ 2258663 w 3901440"/>
                  <a:gd name="connsiteY47" fmla="*/ 1375696 h 1601628"/>
                  <a:gd name="connsiteX48" fmla="*/ 2361343 w 3901440"/>
                  <a:gd name="connsiteY48" fmla="*/ 1273016 h 1601628"/>
                  <a:gd name="connsiteX49" fmla="*/ 2464022 w 3901440"/>
                  <a:gd name="connsiteY49" fmla="*/ 1375696 h 1601628"/>
                  <a:gd name="connsiteX50" fmla="*/ 2361343 w 3901440"/>
                  <a:gd name="connsiteY50" fmla="*/ 1478375 h 1601628"/>
                  <a:gd name="connsiteX51" fmla="*/ 2361343 w 3901440"/>
                  <a:gd name="connsiteY51" fmla="*/ 1478375 h 1601628"/>
                  <a:gd name="connsiteX52" fmla="*/ 2562320 w 3901440"/>
                  <a:gd name="connsiteY52" fmla="*/ 1478375 h 1601628"/>
                  <a:gd name="connsiteX53" fmla="*/ 2578703 w 3901440"/>
                  <a:gd name="connsiteY53" fmla="*/ 1437323 h 1601628"/>
                  <a:gd name="connsiteX54" fmla="*/ 2636996 w 3901440"/>
                  <a:gd name="connsiteY54" fmla="*/ 1437323 h 1601628"/>
                  <a:gd name="connsiteX55" fmla="*/ 2653379 w 3901440"/>
                  <a:gd name="connsiteY55" fmla="*/ 1478375 h 1601628"/>
                  <a:gd name="connsiteX56" fmla="*/ 2562320 w 3901440"/>
                  <a:gd name="connsiteY56" fmla="*/ 1478375 h 1601628"/>
                  <a:gd name="connsiteX57" fmla="*/ 2854262 w 3901440"/>
                  <a:gd name="connsiteY57" fmla="*/ 1478375 h 1601628"/>
                  <a:gd name="connsiteX58" fmla="*/ 2751582 w 3901440"/>
                  <a:gd name="connsiteY58" fmla="*/ 1375696 h 1601628"/>
                  <a:gd name="connsiteX59" fmla="*/ 2854262 w 3901440"/>
                  <a:gd name="connsiteY59" fmla="*/ 1273016 h 1601628"/>
                  <a:gd name="connsiteX60" fmla="*/ 2956941 w 3901440"/>
                  <a:gd name="connsiteY60" fmla="*/ 1375696 h 1601628"/>
                  <a:gd name="connsiteX61" fmla="*/ 2854262 w 3901440"/>
                  <a:gd name="connsiteY61" fmla="*/ 1478375 h 1601628"/>
                  <a:gd name="connsiteX62" fmla="*/ 2854262 w 3901440"/>
                  <a:gd name="connsiteY62" fmla="*/ 1478375 h 1601628"/>
                  <a:gd name="connsiteX63" fmla="*/ 2854262 w 3901440"/>
                  <a:gd name="connsiteY63" fmla="*/ 1149858 h 1601628"/>
                  <a:gd name="connsiteX64" fmla="*/ 2636996 w 3901440"/>
                  <a:gd name="connsiteY64" fmla="*/ 1314164 h 1601628"/>
                  <a:gd name="connsiteX65" fmla="*/ 2578703 w 3901440"/>
                  <a:gd name="connsiteY65" fmla="*/ 1314164 h 1601628"/>
                  <a:gd name="connsiteX66" fmla="*/ 2361438 w 3901440"/>
                  <a:gd name="connsiteY66" fmla="*/ 1149858 h 1601628"/>
                  <a:gd name="connsiteX67" fmla="*/ 2144173 w 3901440"/>
                  <a:gd name="connsiteY67" fmla="*/ 1314164 h 1601628"/>
                  <a:gd name="connsiteX68" fmla="*/ 1765935 w 3901440"/>
                  <a:gd name="connsiteY68" fmla="*/ 1314164 h 1601628"/>
                  <a:gd name="connsiteX69" fmla="*/ 1765935 w 3901440"/>
                  <a:gd name="connsiteY69" fmla="*/ 1180624 h 1601628"/>
                  <a:gd name="connsiteX70" fmla="*/ 1704308 w 3901440"/>
                  <a:gd name="connsiteY70" fmla="*/ 1118997 h 1601628"/>
                  <a:gd name="connsiteX71" fmla="*/ 1642682 w 3901440"/>
                  <a:gd name="connsiteY71" fmla="*/ 1180624 h 1601628"/>
                  <a:gd name="connsiteX72" fmla="*/ 1642682 w 3901440"/>
                  <a:gd name="connsiteY72" fmla="*/ 1314164 h 1601628"/>
                  <a:gd name="connsiteX73" fmla="*/ 1108805 w 3901440"/>
                  <a:gd name="connsiteY73" fmla="*/ 1314164 h 1601628"/>
                  <a:gd name="connsiteX74" fmla="*/ 1108805 w 3901440"/>
                  <a:gd name="connsiteY74" fmla="*/ 489585 h 1601628"/>
                  <a:gd name="connsiteX75" fmla="*/ 1146620 w 3901440"/>
                  <a:gd name="connsiteY75" fmla="*/ 451771 h 1601628"/>
                  <a:gd name="connsiteX76" fmla="*/ 1604867 w 3901440"/>
                  <a:gd name="connsiteY76" fmla="*/ 451771 h 1601628"/>
                  <a:gd name="connsiteX77" fmla="*/ 1642682 w 3901440"/>
                  <a:gd name="connsiteY77" fmla="*/ 489585 h 1601628"/>
                  <a:gd name="connsiteX78" fmla="*/ 1642682 w 3901440"/>
                  <a:gd name="connsiteY78" fmla="*/ 827722 h 1601628"/>
                  <a:gd name="connsiteX79" fmla="*/ 1704308 w 3901440"/>
                  <a:gd name="connsiteY79" fmla="*/ 889349 h 1601628"/>
                  <a:gd name="connsiteX80" fmla="*/ 1765935 w 3901440"/>
                  <a:gd name="connsiteY80" fmla="*/ 827722 h 1601628"/>
                  <a:gd name="connsiteX81" fmla="*/ 1765935 w 3901440"/>
                  <a:gd name="connsiteY81" fmla="*/ 489585 h 1601628"/>
                  <a:gd name="connsiteX82" fmla="*/ 1604867 w 3901440"/>
                  <a:gd name="connsiteY82" fmla="*/ 328517 h 1601628"/>
                  <a:gd name="connsiteX83" fmla="*/ 1146620 w 3901440"/>
                  <a:gd name="connsiteY83" fmla="*/ 328517 h 1601628"/>
                  <a:gd name="connsiteX84" fmla="*/ 985552 w 3901440"/>
                  <a:gd name="connsiteY84" fmla="*/ 489585 h 1601628"/>
                  <a:gd name="connsiteX85" fmla="*/ 985552 w 3901440"/>
                  <a:gd name="connsiteY85" fmla="*/ 1314164 h 1601628"/>
                  <a:gd name="connsiteX86" fmla="*/ 935927 w 3901440"/>
                  <a:gd name="connsiteY86" fmla="*/ 1314164 h 1601628"/>
                  <a:gd name="connsiteX87" fmla="*/ 718661 w 3901440"/>
                  <a:gd name="connsiteY87" fmla="*/ 1149858 h 1601628"/>
                  <a:gd name="connsiteX88" fmla="*/ 501396 w 3901440"/>
                  <a:gd name="connsiteY88" fmla="*/ 1314164 h 1601628"/>
                  <a:gd name="connsiteX89" fmla="*/ 443103 w 3901440"/>
                  <a:gd name="connsiteY89" fmla="*/ 1314164 h 1601628"/>
                  <a:gd name="connsiteX90" fmla="*/ 225838 w 3901440"/>
                  <a:gd name="connsiteY90" fmla="*/ 1149858 h 1601628"/>
                  <a:gd name="connsiteX91" fmla="*/ 123158 w 3901440"/>
                  <a:gd name="connsiteY91" fmla="*/ 1174623 h 1601628"/>
                  <a:gd name="connsiteX92" fmla="*/ 123158 w 3901440"/>
                  <a:gd name="connsiteY92" fmla="*/ 171069 h 1601628"/>
                  <a:gd name="connsiteX93" fmla="*/ 171069 w 3901440"/>
                  <a:gd name="connsiteY93" fmla="*/ 123158 h 1601628"/>
                  <a:gd name="connsiteX94" fmla="*/ 2839307 w 3901440"/>
                  <a:gd name="connsiteY94" fmla="*/ 123158 h 1601628"/>
                  <a:gd name="connsiteX95" fmla="*/ 3424619 w 3901440"/>
                  <a:gd name="connsiteY95" fmla="*/ 328517 h 1601628"/>
                  <a:gd name="connsiteX96" fmla="*/ 2938463 w 3901440"/>
                  <a:gd name="connsiteY96" fmla="*/ 328517 h 1601628"/>
                  <a:gd name="connsiteX97" fmla="*/ 2792635 w 3901440"/>
                  <a:gd name="connsiteY97" fmla="*/ 474345 h 1601628"/>
                  <a:gd name="connsiteX98" fmla="*/ 2792635 w 3901440"/>
                  <a:gd name="connsiteY98" fmla="*/ 798766 h 1601628"/>
                  <a:gd name="connsiteX99" fmla="*/ 2938463 w 3901440"/>
                  <a:gd name="connsiteY99" fmla="*/ 944594 h 1601628"/>
                  <a:gd name="connsiteX100" fmla="*/ 3770948 w 3901440"/>
                  <a:gd name="connsiteY100" fmla="*/ 944594 h 1601628"/>
                  <a:gd name="connsiteX101" fmla="*/ 3778282 w 3901440"/>
                  <a:gd name="connsiteY101" fmla="*/ 1063847 h 1601628"/>
                  <a:gd name="connsiteX102" fmla="*/ 3526250 w 3901440"/>
                  <a:gd name="connsiteY102" fmla="*/ 1314259 h 1601628"/>
                  <a:gd name="connsiteX103" fmla="*/ 3071527 w 3901440"/>
                  <a:gd name="connsiteY103" fmla="*/ 1314259 h 1601628"/>
                  <a:gd name="connsiteX104" fmla="*/ 2854262 w 3901440"/>
                  <a:gd name="connsiteY104" fmla="*/ 1149858 h 1601628"/>
                  <a:gd name="connsiteX105" fmla="*/ 2854262 w 3901440"/>
                  <a:gd name="connsiteY105" fmla="*/ 1149858 h 160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3901440" h="1601628">
                    <a:moveTo>
                      <a:pt x="3839813" y="1478375"/>
                    </a:moveTo>
                    <a:lnTo>
                      <a:pt x="3055049" y="1478375"/>
                    </a:lnTo>
                    <a:cubicBezTo>
                      <a:pt x="3061716" y="1465326"/>
                      <a:pt x="3067336" y="1451705"/>
                      <a:pt x="3071432" y="1437323"/>
                    </a:cubicBezTo>
                    <a:lnTo>
                      <a:pt x="3526060" y="1437323"/>
                    </a:lnTo>
                    <a:cubicBezTo>
                      <a:pt x="3733038" y="1437323"/>
                      <a:pt x="3901345" y="1268921"/>
                      <a:pt x="3901345" y="1062038"/>
                    </a:cubicBezTo>
                    <a:cubicBezTo>
                      <a:pt x="3901345" y="476440"/>
                      <a:pt x="3424904" y="0"/>
                      <a:pt x="2839212" y="0"/>
                    </a:cubicBezTo>
                    <a:lnTo>
                      <a:pt x="171069" y="0"/>
                    </a:lnTo>
                    <a:cubicBezTo>
                      <a:pt x="76772" y="0"/>
                      <a:pt x="0" y="76771"/>
                      <a:pt x="0" y="171069"/>
                    </a:cubicBezTo>
                    <a:lnTo>
                      <a:pt x="0" y="1375696"/>
                    </a:lnTo>
                    <a:cubicBezTo>
                      <a:pt x="0" y="1416272"/>
                      <a:pt x="10859" y="1454372"/>
                      <a:pt x="29623" y="1487329"/>
                    </a:cubicBezTo>
                    <a:cubicBezTo>
                      <a:pt x="11906" y="1498282"/>
                      <a:pt x="0" y="1517714"/>
                      <a:pt x="0" y="1540002"/>
                    </a:cubicBezTo>
                    <a:cubicBezTo>
                      <a:pt x="0" y="1574006"/>
                      <a:pt x="27527" y="1601629"/>
                      <a:pt x="61627" y="1601629"/>
                    </a:cubicBezTo>
                    <a:lnTo>
                      <a:pt x="3839813" y="1601629"/>
                    </a:lnTo>
                    <a:cubicBezTo>
                      <a:pt x="3873818" y="1601629"/>
                      <a:pt x="3901440" y="1574006"/>
                      <a:pt x="3901440" y="1540002"/>
                    </a:cubicBezTo>
                    <a:cubicBezTo>
                      <a:pt x="3901440" y="1505998"/>
                      <a:pt x="3873913" y="1478375"/>
                      <a:pt x="3839813" y="1478375"/>
                    </a:cubicBezTo>
                    <a:lnTo>
                      <a:pt x="3839813" y="1478375"/>
                    </a:lnTo>
                    <a:close/>
                    <a:moveTo>
                      <a:pt x="3746849" y="821341"/>
                    </a:moveTo>
                    <a:lnTo>
                      <a:pt x="2938463" y="821341"/>
                    </a:lnTo>
                    <a:cubicBezTo>
                      <a:pt x="2925985" y="821341"/>
                      <a:pt x="2915888" y="811244"/>
                      <a:pt x="2915888" y="798766"/>
                    </a:cubicBezTo>
                    <a:lnTo>
                      <a:pt x="2915888" y="474345"/>
                    </a:lnTo>
                    <a:cubicBezTo>
                      <a:pt x="2915888" y="461867"/>
                      <a:pt x="2926080" y="451675"/>
                      <a:pt x="2938463" y="451675"/>
                    </a:cubicBezTo>
                    <a:lnTo>
                      <a:pt x="3552254" y="451675"/>
                    </a:lnTo>
                    <a:cubicBezTo>
                      <a:pt x="3642646" y="557308"/>
                      <a:pt x="3710178" y="683133"/>
                      <a:pt x="3746849" y="821341"/>
                    </a:cubicBezTo>
                    <a:lnTo>
                      <a:pt x="3746849" y="821341"/>
                    </a:lnTo>
                    <a:close/>
                    <a:moveTo>
                      <a:pt x="225838" y="1478375"/>
                    </a:moveTo>
                    <a:cubicBezTo>
                      <a:pt x="169164" y="1478375"/>
                      <a:pt x="123158" y="1432370"/>
                      <a:pt x="123158" y="1375696"/>
                    </a:cubicBezTo>
                    <a:cubicBezTo>
                      <a:pt x="123158" y="1319117"/>
                      <a:pt x="169259" y="1273016"/>
                      <a:pt x="225838" y="1273016"/>
                    </a:cubicBezTo>
                    <a:cubicBezTo>
                      <a:pt x="282416" y="1273016"/>
                      <a:pt x="328517" y="1319117"/>
                      <a:pt x="328517" y="1375696"/>
                    </a:cubicBezTo>
                    <a:cubicBezTo>
                      <a:pt x="328517" y="1432370"/>
                      <a:pt x="282512" y="1478375"/>
                      <a:pt x="225838" y="1478375"/>
                    </a:cubicBezTo>
                    <a:lnTo>
                      <a:pt x="225838" y="1478375"/>
                    </a:lnTo>
                    <a:close/>
                    <a:moveTo>
                      <a:pt x="426720" y="1478375"/>
                    </a:moveTo>
                    <a:cubicBezTo>
                      <a:pt x="433388" y="1465326"/>
                      <a:pt x="439007" y="1451705"/>
                      <a:pt x="443103" y="1437323"/>
                    </a:cubicBezTo>
                    <a:lnTo>
                      <a:pt x="501396" y="1437323"/>
                    </a:lnTo>
                    <a:cubicBezTo>
                      <a:pt x="505492" y="1451610"/>
                      <a:pt x="511112" y="1465326"/>
                      <a:pt x="517779" y="1478375"/>
                    </a:cubicBezTo>
                    <a:lnTo>
                      <a:pt x="426720" y="1478375"/>
                    </a:lnTo>
                    <a:close/>
                    <a:moveTo>
                      <a:pt x="718661" y="1478375"/>
                    </a:moveTo>
                    <a:cubicBezTo>
                      <a:pt x="662083" y="1478375"/>
                      <a:pt x="615982" y="1432370"/>
                      <a:pt x="615982" y="1375696"/>
                    </a:cubicBezTo>
                    <a:cubicBezTo>
                      <a:pt x="615982" y="1319117"/>
                      <a:pt x="662083" y="1273016"/>
                      <a:pt x="718661" y="1273016"/>
                    </a:cubicBezTo>
                    <a:cubicBezTo>
                      <a:pt x="775335" y="1273016"/>
                      <a:pt x="821341" y="1319117"/>
                      <a:pt x="821341" y="1375696"/>
                    </a:cubicBezTo>
                    <a:cubicBezTo>
                      <a:pt x="821341" y="1432370"/>
                      <a:pt x="775335" y="1478375"/>
                      <a:pt x="718661" y="1478375"/>
                    </a:cubicBezTo>
                    <a:lnTo>
                      <a:pt x="718661" y="1478375"/>
                    </a:lnTo>
                    <a:close/>
                    <a:moveTo>
                      <a:pt x="919544" y="1478375"/>
                    </a:moveTo>
                    <a:cubicBezTo>
                      <a:pt x="926211" y="1465326"/>
                      <a:pt x="931831" y="1451705"/>
                      <a:pt x="935927" y="1437323"/>
                    </a:cubicBezTo>
                    <a:lnTo>
                      <a:pt x="2144078" y="1437323"/>
                    </a:lnTo>
                    <a:cubicBezTo>
                      <a:pt x="2148173" y="1451610"/>
                      <a:pt x="2153793" y="1465326"/>
                      <a:pt x="2160461" y="1478375"/>
                    </a:cubicBezTo>
                    <a:lnTo>
                      <a:pt x="919544" y="1478375"/>
                    </a:lnTo>
                    <a:close/>
                    <a:moveTo>
                      <a:pt x="2361343" y="1478375"/>
                    </a:moveTo>
                    <a:cubicBezTo>
                      <a:pt x="2304764" y="1478375"/>
                      <a:pt x="2258663" y="1432370"/>
                      <a:pt x="2258663" y="1375696"/>
                    </a:cubicBezTo>
                    <a:cubicBezTo>
                      <a:pt x="2258663" y="1319117"/>
                      <a:pt x="2304764" y="1273016"/>
                      <a:pt x="2361343" y="1273016"/>
                    </a:cubicBezTo>
                    <a:cubicBezTo>
                      <a:pt x="2417921" y="1273016"/>
                      <a:pt x="2464022" y="1319117"/>
                      <a:pt x="2464022" y="1375696"/>
                    </a:cubicBezTo>
                    <a:cubicBezTo>
                      <a:pt x="2464118" y="1432370"/>
                      <a:pt x="2418017" y="1478375"/>
                      <a:pt x="2361343" y="1478375"/>
                    </a:cubicBezTo>
                    <a:lnTo>
                      <a:pt x="2361343" y="1478375"/>
                    </a:lnTo>
                    <a:close/>
                    <a:moveTo>
                      <a:pt x="2562320" y="1478375"/>
                    </a:moveTo>
                    <a:cubicBezTo>
                      <a:pt x="2568988" y="1465326"/>
                      <a:pt x="2574608" y="1451705"/>
                      <a:pt x="2578703" y="1437323"/>
                    </a:cubicBezTo>
                    <a:lnTo>
                      <a:pt x="2636996" y="1437323"/>
                    </a:lnTo>
                    <a:cubicBezTo>
                      <a:pt x="2641092" y="1451610"/>
                      <a:pt x="2646712" y="1465326"/>
                      <a:pt x="2653379" y="1478375"/>
                    </a:cubicBezTo>
                    <a:lnTo>
                      <a:pt x="2562320" y="1478375"/>
                    </a:lnTo>
                    <a:close/>
                    <a:moveTo>
                      <a:pt x="2854262" y="1478375"/>
                    </a:moveTo>
                    <a:cubicBezTo>
                      <a:pt x="2797588" y="1478375"/>
                      <a:pt x="2751582" y="1432370"/>
                      <a:pt x="2751582" y="1375696"/>
                    </a:cubicBezTo>
                    <a:cubicBezTo>
                      <a:pt x="2751582" y="1319117"/>
                      <a:pt x="2797683" y="1273016"/>
                      <a:pt x="2854262" y="1273016"/>
                    </a:cubicBezTo>
                    <a:cubicBezTo>
                      <a:pt x="2910840" y="1273016"/>
                      <a:pt x="2956941" y="1319117"/>
                      <a:pt x="2956941" y="1375696"/>
                    </a:cubicBezTo>
                    <a:cubicBezTo>
                      <a:pt x="2956846" y="1432370"/>
                      <a:pt x="2910840" y="1478375"/>
                      <a:pt x="2854262" y="1478375"/>
                    </a:cubicBezTo>
                    <a:lnTo>
                      <a:pt x="2854262" y="1478375"/>
                    </a:lnTo>
                    <a:close/>
                    <a:moveTo>
                      <a:pt x="2854262" y="1149858"/>
                    </a:moveTo>
                    <a:cubicBezTo>
                      <a:pt x="2751011" y="1149858"/>
                      <a:pt x="2663857" y="1219486"/>
                      <a:pt x="2636996" y="1314164"/>
                    </a:cubicBezTo>
                    <a:lnTo>
                      <a:pt x="2578703" y="1314164"/>
                    </a:lnTo>
                    <a:cubicBezTo>
                      <a:pt x="2551843" y="1219486"/>
                      <a:pt x="2464594" y="1149858"/>
                      <a:pt x="2361438" y="1149858"/>
                    </a:cubicBezTo>
                    <a:cubicBezTo>
                      <a:pt x="2258282" y="1149858"/>
                      <a:pt x="2171129" y="1219486"/>
                      <a:pt x="2144173" y="1314164"/>
                    </a:cubicBezTo>
                    <a:lnTo>
                      <a:pt x="1765935" y="1314164"/>
                    </a:lnTo>
                    <a:lnTo>
                      <a:pt x="1765935" y="1180624"/>
                    </a:lnTo>
                    <a:cubicBezTo>
                      <a:pt x="1765935" y="1146524"/>
                      <a:pt x="1738313" y="1118997"/>
                      <a:pt x="1704308" y="1118997"/>
                    </a:cubicBezTo>
                    <a:cubicBezTo>
                      <a:pt x="1670304" y="1118997"/>
                      <a:pt x="1642682" y="1146524"/>
                      <a:pt x="1642682" y="1180624"/>
                    </a:cubicBezTo>
                    <a:lnTo>
                      <a:pt x="1642682" y="1314164"/>
                    </a:lnTo>
                    <a:lnTo>
                      <a:pt x="1108805" y="1314164"/>
                    </a:lnTo>
                    <a:lnTo>
                      <a:pt x="1108805" y="489585"/>
                    </a:lnTo>
                    <a:cubicBezTo>
                      <a:pt x="1108805" y="468630"/>
                      <a:pt x="1125760" y="451771"/>
                      <a:pt x="1146620" y="451771"/>
                    </a:cubicBezTo>
                    <a:lnTo>
                      <a:pt x="1604867" y="451771"/>
                    </a:lnTo>
                    <a:cubicBezTo>
                      <a:pt x="1625822" y="451771"/>
                      <a:pt x="1642682" y="468725"/>
                      <a:pt x="1642682" y="489585"/>
                    </a:cubicBezTo>
                    <a:lnTo>
                      <a:pt x="1642682" y="827722"/>
                    </a:lnTo>
                    <a:cubicBezTo>
                      <a:pt x="1642682" y="861727"/>
                      <a:pt x="1670209" y="889349"/>
                      <a:pt x="1704308" y="889349"/>
                    </a:cubicBezTo>
                    <a:cubicBezTo>
                      <a:pt x="1738313" y="889349"/>
                      <a:pt x="1765935" y="861727"/>
                      <a:pt x="1765935" y="827722"/>
                    </a:cubicBezTo>
                    <a:lnTo>
                      <a:pt x="1765935" y="489585"/>
                    </a:lnTo>
                    <a:cubicBezTo>
                      <a:pt x="1765935" y="400621"/>
                      <a:pt x="1693831" y="328517"/>
                      <a:pt x="1604867" y="328517"/>
                    </a:cubicBezTo>
                    <a:lnTo>
                      <a:pt x="1146620" y="328517"/>
                    </a:lnTo>
                    <a:cubicBezTo>
                      <a:pt x="1057656" y="328517"/>
                      <a:pt x="985552" y="400621"/>
                      <a:pt x="985552" y="489585"/>
                    </a:cubicBezTo>
                    <a:lnTo>
                      <a:pt x="985552" y="1314164"/>
                    </a:lnTo>
                    <a:lnTo>
                      <a:pt x="935927" y="1314164"/>
                    </a:lnTo>
                    <a:cubicBezTo>
                      <a:pt x="909066" y="1219486"/>
                      <a:pt x="821817" y="1149858"/>
                      <a:pt x="718661" y="1149858"/>
                    </a:cubicBezTo>
                    <a:cubicBezTo>
                      <a:pt x="615506" y="1149858"/>
                      <a:pt x="528352" y="1219486"/>
                      <a:pt x="501396" y="1314164"/>
                    </a:cubicBezTo>
                    <a:lnTo>
                      <a:pt x="443103" y="1314164"/>
                    </a:lnTo>
                    <a:cubicBezTo>
                      <a:pt x="416243" y="1219486"/>
                      <a:pt x="328994" y="1149858"/>
                      <a:pt x="225838" y="1149858"/>
                    </a:cubicBezTo>
                    <a:cubicBezTo>
                      <a:pt x="188881" y="1149858"/>
                      <a:pt x="154019" y="1158812"/>
                      <a:pt x="123158" y="1174623"/>
                    </a:cubicBezTo>
                    <a:lnTo>
                      <a:pt x="123158" y="171069"/>
                    </a:lnTo>
                    <a:cubicBezTo>
                      <a:pt x="123158" y="144589"/>
                      <a:pt x="144590" y="123158"/>
                      <a:pt x="171069" y="123158"/>
                    </a:cubicBezTo>
                    <a:lnTo>
                      <a:pt x="2839307" y="123158"/>
                    </a:lnTo>
                    <a:cubicBezTo>
                      <a:pt x="3060478" y="123158"/>
                      <a:pt x="3264027" y="200025"/>
                      <a:pt x="3424619" y="328517"/>
                    </a:cubicBezTo>
                    <a:lnTo>
                      <a:pt x="2938463" y="328517"/>
                    </a:lnTo>
                    <a:cubicBezTo>
                      <a:pt x="2857881" y="328517"/>
                      <a:pt x="2792635" y="393763"/>
                      <a:pt x="2792635" y="474345"/>
                    </a:cubicBezTo>
                    <a:lnTo>
                      <a:pt x="2792635" y="798766"/>
                    </a:lnTo>
                    <a:cubicBezTo>
                      <a:pt x="2792635" y="879253"/>
                      <a:pt x="2857881" y="944594"/>
                      <a:pt x="2938463" y="944594"/>
                    </a:cubicBezTo>
                    <a:lnTo>
                      <a:pt x="3770948" y="944594"/>
                    </a:lnTo>
                    <a:cubicBezTo>
                      <a:pt x="3775805" y="983647"/>
                      <a:pt x="3778377" y="1023461"/>
                      <a:pt x="3778282" y="1063847"/>
                    </a:cubicBezTo>
                    <a:cubicBezTo>
                      <a:pt x="3778091" y="1202436"/>
                      <a:pt x="3664744" y="1314259"/>
                      <a:pt x="3526250" y="1314259"/>
                    </a:cubicBezTo>
                    <a:lnTo>
                      <a:pt x="3071527" y="1314259"/>
                    </a:lnTo>
                    <a:cubicBezTo>
                      <a:pt x="3044571" y="1219486"/>
                      <a:pt x="2957417" y="1149858"/>
                      <a:pt x="2854262" y="1149858"/>
                    </a:cubicBezTo>
                    <a:lnTo>
                      <a:pt x="2854262" y="1149858"/>
                    </a:lnTo>
                    <a:close/>
                  </a:path>
                </a:pathLst>
              </a:custGeom>
              <a:solidFill>
                <a:srgbClr val="7E965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9" name="任意多边形: 形状 23"/>
            <p:cNvSpPr/>
            <p:nvPr/>
          </p:nvSpPr>
          <p:spPr>
            <a:xfrm>
              <a:off x="7229700" y="1749058"/>
              <a:ext cx="578842" cy="578840"/>
            </a:xfrm>
            <a:custGeom>
              <a:avLst/>
              <a:gdLst>
                <a:gd name="connsiteX0" fmla="*/ 574956 w 593706"/>
                <a:gd name="connsiteY0" fmla="*/ 521835 h 593706"/>
                <a:gd name="connsiteX1" fmla="*/ 521835 w 593706"/>
                <a:gd name="connsiteY1" fmla="*/ 574956 h 593706"/>
                <a:gd name="connsiteX2" fmla="*/ 468715 w 593706"/>
                <a:gd name="connsiteY2" fmla="*/ 521835 h 593706"/>
                <a:gd name="connsiteX3" fmla="*/ 468715 w 593706"/>
                <a:gd name="connsiteY3" fmla="*/ 506216 h 593706"/>
                <a:gd name="connsiteX4" fmla="*/ 521835 w 593706"/>
                <a:gd name="connsiteY4" fmla="*/ 506216 h 593706"/>
                <a:gd name="connsiteX5" fmla="*/ 531205 w 593706"/>
                <a:gd name="connsiteY5" fmla="*/ 496846 h 593706"/>
                <a:gd name="connsiteX6" fmla="*/ 531205 w 593706"/>
                <a:gd name="connsiteY6" fmla="*/ 132830 h 593706"/>
                <a:gd name="connsiteX7" fmla="*/ 521557 w 593706"/>
                <a:gd name="connsiteY7" fmla="*/ 107447 h 593706"/>
                <a:gd name="connsiteX8" fmla="*/ 498272 w 593706"/>
                <a:gd name="connsiteY8" fmla="*/ 81252 h 593706"/>
                <a:gd name="connsiteX9" fmla="*/ 558988 w 593706"/>
                <a:gd name="connsiteY9" fmla="*/ 81252 h 593706"/>
                <a:gd name="connsiteX10" fmla="*/ 574956 w 593706"/>
                <a:gd name="connsiteY10" fmla="*/ 97219 h 593706"/>
                <a:gd name="connsiteX11" fmla="*/ 574956 w 593706"/>
                <a:gd name="connsiteY11" fmla="*/ 521835 h 593706"/>
                <a:gd name="connsiteX12" fmla="*/ 574956 w 593706"/>
                <a:gd name="connsiteY12" fmla="*/ 521835 h 593706"/>
                <a:gd name="connsiteX13" fmla="*/ 193731 w 593706"/>
                <a:gd name="connsiteY13" fmla="*/ 411617 h 593706"/>
                <a:gd name="connsiteX14" fmla="*/ 193731 w 593706"/>
                <a:gd name="connsiteY14" fmla="*/ 371948 h 593706"/>
                <a:gd name="connsiteX15" fmla="*/ 193731 w 593706"/>
                <a:gd name="connsiteY15" fmla="*/ 371855 h 593706"/>
                <a:gd name="connsiteX16" fmla="*/ 193731 w 593706"/>
                <a:gd name="connsiteY16" fmla="*/ 357093 h 593706"/>
                <a:gd name="connsiteX17" fmla="*/ 207090 w 593706"/>
                <a:gd name="connsiteY17" fmla="*/ 343735 h 593706"/>
                <a:gd name="connsiteX18" fmla="*/ 261625 w 593706"/>
                <a:gd name="connsiteY18" fmla="*/ 343735 h 593706"/>
                <a:gd name="connsiteX19" fmla="*/ 274983 w 593706"/>
                <a:gd name="connsiteY19" fmla="*/ 357093 h 593706"/>
                <a:gd name="connsiteX20" fmla="*/ 274983 w 593706"/>
                <a:gd name="connsiteY20" fmla="*/ 371855 h 593706"/>
                <a:gd name="connsiteX21" fmla="*/ 274983 w 593706"/>
                <a:gd name="connsiteY21" fmla="*/ 371948 h 593706"/>
                <a:gd name="connsiteX22" fmla="*/ 274983 w 593706"/>
                <a:gd name="connsiteY22" fmla="*/ 411617 h 593706"/>
                <a:gd name="connsiteX23" fmla="*/ 261625 w 593706"/>
                <a:gd name="connsiteY23" fmla="*/ 424975 h 593706"/>
                <a:gd name="connsiteX24" fmla="*/ 207090 w 593706"/>
                <a:gd name="connsiteY24" fmla="*/ 424975 h 593706"/>
                <a:gd name="connsiteX25" fmla="*/ 193731 w 593706"/>
                <a:gd name="connsiteY25" fmla="*/ 411617 h 593706"/>
                <a:gd name="connsiteX26" fmla="*/ 193731 w 593706"/>
                <a:gd name="connsiteY26" fmla="*/ 411617 h 593706"/>
                <a:gd name="connsiteX27" fmla="*/ 71871 w 593706"/>
                <a:gd name="connsiteY27" fmla="*/ 574956 h 593706"/>
                <a:gd name="connsiteX28" fmla="*/ 18750 w 593706"/>
                <a:gd name="connsiteY28" fmla="*/ 521835 h 593706"/>
                <a:gd name="connsiteX29" fmla="*/ 18750 w 593706"/>
                <a:gd name="connsiteY29" fmla="*/ 311070 h 593706"/>
                <a:gd name="connsiteX30" fmla="*/ 174993 w 593706"/>
                <a:gd name="connsiteY30" fmla="*/ 378024 h 593706"/>
                <a:gd name="connsiteX31" fmla="*/ 174993 w 593706"/>
                <a:gd name="connsiteY31" fmla="*/ 411605 h 593706"/>
                <a:gd name="connsiteX32" fmla="*/ 207101 w 593706"/>
                <a:gd name="connsiteY32" fmla="*/ 443714 h 593706"/>
                <a:gd name="connsiteX33" fmla="*/ 261637 w 593706"/>
                <a:gd name="connsiteY33" fmla="*/ 443714 h 593706"/>
                <a:gd name="connsiteX34" fmla="*/ 293734 w 593706"/>
                <a:gd name="connsiteY34" fmla="*/ 411605 h 593706"/>
                <a:gd name="connsiteX35" fmla="*/ 293734 w 593706"/>
                <a:gd name="connsiteY35" fmla="*/ 378024 h 593706"/>
                <a:gd name="connsiteX36" fmla="*/ 345927 w 593706"/>
                <a:gd name="connsiteY36" fmla="*/ 355655 h 593706"/>
                <a:gd name="connsiteX37" fmla="*/ 351608 w 593706"/>
                <a:gd name="connsiteY37" fmla="*/ 347040 h 593706"/>
                <a:gd name="connsiteX38" fmla="*/ 338540 w 593706"/>
                <a:gd name="connsiteY38" fmla="*/ 338424 h 593706"/>
                <a:gd name="connsiteX39" fmla="*/ 293722 w 593706"/>
                <a:gd name="connsiteY39" fmla="*/ 357627 h 593706"/>
                <a:gd name="connsiteX40" fmla="*/ 293722 w 593706"/>
                <a:gd name="connsiteY40" fmla="*/ 357070 h 593706"/>
                <a:gd name="connsiteX41" fmla="*/ 261625 w 593706"/>
                <a:gd name="connsiteY41" fmla="*/ 324961 h 593706"/>
                <a:gd name="connsiteX42" fmla="*/ 207090 w 593706"/>
                <a:gd name="connsiteY42" fmla="*/ 324961 h 593706"/>
                <a:gd name="connsiteX43" fmla="*/ 174981 w 593706"/>
                <a:gd name="connsiteY43" fmla="*/ 357070 h 593706"/>
                <a:gd name="connsiteX44" fmla="*/ 174981 w 593706"/>
                <a:gd name="connsiteY44" fmla="*/ 357627 h 593706"/>
                <a:gd name="connsiteX45" fmla="*/ 18750 w 593706"/>
                <a:gd name="connsiteY45" fmla="*/ 290672 h 593706"/>
                <a:gd name="connsiteX46" fmla="*/ 18750 w 593706"/>
                <a:gd name="connsiteY46" fmla="*/ 234352 h 593706"/>
                <a:gd name="connsiteX47" fmla="*/ 71871 w 593706"/>
                <a:gd name="connsiteY47" fmla="*/ 181231 h 593706"/>
                <a:gd name="connsiteX48" fmla="*/ 396844 w 593706"/>
                <a:gd name="connsiteY48" fmla="*/ 181231 h 593706"/>
                <a:gd name="connsiteX49" fmla="*/ 449964 w 593706"/>
                <a:gd name="connsiteY49" fmla="*/ 234352 h 593706"/>
                <a:gd name="connsiteX50" fmla="*/ 449964 w 593706"/>
                <a:gd name="connsiteY50" fmla="*/ 290672 h 593706"/>
                <a:gd name="connsiteX51" fmla="*/ 379867 w 593706"/>
                <a:gd name="connsiteY51" fmla="*/ 320717 h 593706"/>
                <a:gd name="connsiteX52" fmla="*/ 374186 w 593706"/>
                <a:gd name="connsiteY52" fmla="*/ 329333 h 593706"/>
                <a:gd name="connsiteX53" fmla="*/ 387254 w 593706"/>
                <a:gd name="connsiteY53" fmla="*/ 337949 h 593706"/>
                <a:gd name="connsiteX54" fmla="*/ 449964 w 593706"/>
                <a:gd name="connsiteY54" fmla="*/ 311070 h 593706"/>
                <a:gd name="connsiteX55" fmla="*/ 449964 w 593706"/>
                <a:gd name="connsiteY55" fmla="*/ 521835 h 593706"/>
                <a:gd name="connsiteX56" fmla="*/ 473481 w 593706"/>
                <a:gd name="connsiteY56" fmla="*/ 574956 h 593706"/>
                <a:gd name="connsiteX57" fmla="*/ 71871 w 593706"/>
                <a:gd name="connsiteY57" fmla="*/ 574956 h 593706"/>
                <a:gd name="connsiteX58" fmla="*/ 71871 w 593706"/>
                <a:gd name="connsiteY58" fmla="*/ 574956 h 593706"/>
                <a:gd name="connsiteX59" fmla="*/ 256233 w 593706"/>
                <a:gd name="connsiteY59" fmla="*/ 159361 h 593706"/>
                <a:gd name="connsiteX60" fmla="*/ 256233 w 593706"/>
                <a:gd name="connsiteY60" fmla="*/ 162481 h 593706"/>
                <a:gd name="connsiteX61" fmla="*/ 212482 w 593706"/>
                <a:gd name="connsiteY61" fmla="*/ 162481 h 593706"/>
                <a:gd name="connsiteX62" fmla="*/ 212482 w 593706"/>
                <a:gd name="connsiteY62" fmla="*/ 159361 h 593706"/>
                <a:gd name="connsiteX63" fmla="*/ 234352 w 593706"/>
                <a:gd name="connsiteY63" fmla="*/ 137492 h 593706"/>
                <a:gd name="connsiteX64" fmla="*/ 256233 w 593706"/>
                <a:gd name="connsiteY64" fmla="*/ 159361 h 593706"/>
                <a:gd name="connsiteX65" fmla="*/ 256233 w 593706"/>
                <a:gd name="connsiteY65" fmla="*/ 159361 h 593706"/>
                <a:gd name="connsiteX66" fmla="*/ 234352 w 593706"/>
                <a:gd name="connsiteY66" fmla="*/ 118741 h 593706"/>
                <a:gd name="connsiteX67" fmla="*/ 193731 w 593706"/>
                <a:gd name="connsiteY67" fmla="*/ 159361 h 593706"/>
                <a:gd name="connsiteX68" fmla="*/ 193731 w 593706"/>
                <a:gd name="connsiteY68" fmla="*/ 162481 h 593706"/>
                <a:gd name="connsiteX69" fmla="*/ 168731 w 593706"/>
                <a:gd name="connsiteY69" fmla="*/ 162481 h 593706"/>
                <a:gd name="connsiteX70" fmla="*/ 168731 w 593706"/>
                <a:gd name="connsiteY70" fmla="*/ 159361 h 593706"/>
                <a:gd name="connsiteX71" fmla="*/ 234352 w 593706"/>
                <a:gd name="connsiteY71" fmla="*/ 93741 h 593706"/>
                <a:gd name="connsiteX72" fmla="*/ 299972 w 593706"/>
                <a:gd name="connsiteY72" fmla="*/ 159361 h 593706"/>
                <a:gd name="connsiteX73" fmla="*/ 299972 w 593706"/>
                <a:gd name="connsiteY73" fmla="*/ 162481 h 593706"/>
                <a:gd name="connsiteX74" fmla="*/ 274972 w 593706"/>
                <a:gd name="connsiteY74" fmla="*/ 162481 h 593706"/>
                <a:gd name="connsiteX75" fmla="*/ 274972 w 593706"/>
                <a:gd name="connsiteY75" fmla="*/ 159361 h 593706"/>
                <a:gd name="connsiteX76" fmla="*/ 234352 w 593706"/>
                <a:gd name="connsiteY76" fmla="*/ 118741 h 593706"/>
                <a:gd name="connsiteX77" fmla="*/ 234352 w 593706"/>
                <a:gd name="connsiteY77" fmla="*/ 118741 h 593706"/>
                <a:gd name="connsiteX78" fmla="*/ 81240 w 593706"/>
                <a:gd name="connsiteY78" fmla="*/ 38208 h 593706"/>
                <a:gd name="connsiteX79" fmla="*/ 100698 w 593706"/>
                <a:gd name="connsiteY79" fmla="*/ 18750 h 593706"/>
                <a:gd name="connsiteX80" fmla="*/ 408880 w 593706"/>
                <a:gd name="connsiteY80" fmla="*/ 18750 h 593706"/>
                <a:gd name="connsiteX81" fmla="*/ 412452 w 593706"/>
                <a:gd name="connsiteY81" fmla="*/ 19098 h 593706"/>
                <a:gd name="connsiteX82" fmla="*/ 412452 w 593706"/>
                <a:gd name="connsiteY82" fmla="*/ 98936 h 593706"/>
                <a:gd name="connsiteX83" fmla="*/ 444758 w 593706"/>
                <a:gd name="connsiteY83" fmla="*/ 131242 h 593706"/>
                <a:gd name="connsiteX84" fmla="*/ 512373 w 593706"/>
                <a:gd name="connsiteY84" fmla="*/ 131242 h 593706"/>
                <a:gd name="connsiteX85" fmla="*/ 512443 w 593706"/>
                <a:gd name="connsiteY85" fmla="*/ 132830 h 593706"/>
                <a:gd name="connsiteX86" fmla="*/ 512443 w 593706"/>
                <a:gd name="connsiteY86" fmla="*/ 487465 h 593706"/>
                <a:gd name="connsiteX87" fmla="*/ 468691 w 593706"/>
                <a:gd name="connsiteY87" fmla="*/ 487465 h 593706"/>
                <a:gd name="connsiteX88" fmla="*/ 468691 w 593706"/>
                <a:gd name="connsiteY88" fmla="*/ 296865 h 593706"/>
                <a:gd name="connsiteX89" fmla="*/ 468691 w 593706"/>
                <a:gd name="connsiteY89" fmla="*/ 296772 h 593706"/>
                <a:gd name="connsiteX90" fmla="*/ 468691 w 593706"/>
                <a:gd name="connsiteY90" fmla="*/ 234363 h 593706"/>
                <a:gd name="connsiteX91" fmla="*/ 396821 w 593706"/>
                <a:gd name="connsiteY91" fmla="*/ 162492 h 593706"/>
                <a:gd name="connsiteX92" fmla="*/ 318700 w 593706"/>
                <a:gd name="connsiteY92" fmla="*/ 162492 h 593706"/>
                <a:gd name="connsiteX93" fmla="*/ 318700 w 593706"/>
                <a:gd name="connsiteY93" fmla="*/ 159373 h 593706"/>
                <a:gd name="connsiteX94" fmla="*/ 234328 w 593706"/>
                <a:gd name="connsiteY94" fmla="*/ 75002 h 593706"/>
                <a:gd name="connsiteX95" fmla="*/ 149957 w 593706"/>
                <a:gd name="connsiteY95" fmla="*/ 159373 h 593706"/>
                <a:gd name="connsiteX96" fmla="*/ 149957 w 593706"/>
                <a:gd name="connsiteY96" fmla="*/ 162492 h 593706"/>
                <a:gd name="connsiteX97" fmla="*/ 81240 w 593706"/>
                <a:gd name="connsiteY97" fmla="*/ 162492 h 593706"/>
                <a:gd name="connsiteX98" fmla="*/ 81240 w 593706"/>
                <a:gd name="connsiteY98" fmla="*/ 38208 h 593706"/>
                <a:gd name="connsiteX99" fmla="*/ 81240 w 593706"/>
                <a:gd name="connsiteY99" fmla="*/ 38208 h 593706"/>
                <a:gd name="connsiteX100" fmla="*/ 431214 w 593706"/>
                <a:gd name="connsiteY100" fmla="*/ 34034 h 593706"/>
                <a:gd name="connsiteX101" fmla="*/ 500951 w 593706"/>
                <a:gd name="connsiteY101" fmla="*/ 112491 h 593706"/>
                <a:gd name="connsiteX102" fmla="*/ 444769 w 593706"/>
                <a:gd name="connsiteY102" fmla="*/ 112491 h 593706"/>
                <a:gd name="connsiteX103" fmla="*/ 431214 w 593706"/>
                <a:gd name="connsiteY103" fmla="*/ 98936 h 593706"/>
                <a:gd name="connsiteX104" fmla="*/ 431214 w 593706"/>
                <a:gd name="connsiteY104" fmla="*/ 34034 h 593706"/>
                <a:gd name="connsiteX105" fmla="*/ 431214 w 593706"/>
                <a:gd name="connsiteY105" fmla="*/ 34034 h 593706"/>
                <a:gd name="connsiteX106" fmla="*/ 558988 w 593706"/>
                <a:gd name="connsiteY106" fmla="*/ 62501 h 593706"/>
                <a:gd name="connsiteX107" fmla="*/ 484334 w 593706"/>
                <a:gd name="connsiteY107" fmla="*/ 62501 h 593706"/>
                <a:gd name="connsiteX108" fmla="*/ 481899 w 593706"/>
                <a:gd name="connsiteY108" fmla="*/ 62838 h 593706"/>
                <a:gd name="connsiteX109" fmla="*/ 437452 w 593706"/>
                <a:gd name="connsiteY109" fmla="*/ 12837 h 593706"/>
                <a:gd name="connsiteX110" fmla="*/ 408892 w 593706"/>
                <a:gd name="connsiteY110" fmla="*/ 0 h 593706"/>
                <a:gd name="connsiteX111" fmla="*/ 100710 w 593706"/>
                <a:gd name="connsiteY111" fmla="*/ 0 h 593706"/>
                <a:gd name="connsiteX112" fmla="*/ 62490 w 593706"/>
                <a:gd name="connsiteY112" fmla="*/ 38208 h 593706"/>
                <a:gd name="connsiteX113" fmla="*/ 62490 w 593706"/>
                <a:gd name="connsiteY113" fmla="*/ 163118 h 593706"/>
                <a:gd name="connsiteX114" fmla="*/ 0 w 593706"/>
                <a:gd name="connsiteY114" fmla="*/ 234363 h 593706"/>
                <a:gd name="connsiteX115" fmla="*/ 0 w 593706"/>
                <a:gd name="connsiteY115" fmla="*/ 296772 h 593706"/>
                <a:gd name="connsiteX116" fmla="*/ 0 w 593706"/>
                <a:gd name="connsiteY116" fmla="*/ 296865 h 593706"/>
                <a:gd name="connsiteX117" fmla="*/ 0 w 593706"/>
                <a:gd name="connsiteY117" fmla="*/ 521847 h 593706"/>
                <a:gd name="connsiteX118" fmla="*/ 71871 w 593706"/>
                <a:gd name="connsiteY118" fmla="*/ 593706 h 593706"/>
                <a:gd name="connsiteX119" fmla="*/ 521835 w 593706"/>
                <a:gd name="connsiteY119" fmla="*/ 593706 h 593706"/>
                <a:gd name="connsiteX120" fmla="*/ 593706 w 593706"/>
                <a:gd name="connsiteY120" fmla="*/ 521835 h 593706"/>
                <a:gd name="connsiteX121" fmla="*/ 593706 w 593706"/>
                <a:gd name="connsiteY121" fmla="*/ 97219 h 593706"/>
                <a:gd name="connsiteX122" fmla="*/ 558988 w 593706"/>
                <a:gd name="connsiteY122" fmla="*/ 62501 h 593706"/>
                <a:gd name="connsiteX123" fmla="*/ 558988 w 593706"/>
                <a:gd name="connsiteY123" fmla="*/ 62501 h 59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593706" h="593706">
                  <a:moveTo>
                    <a:pt x="574956" y="521835"/>
                  </a:moveTo>
                  <a:cubicBezTo>
                    <a:pt x="574956" y="551126"/>
                    <a:pt x="551126" y="574956"/>
                    <a:pt x="521835" y="574956"/>
                  </a:cubicBezTo>
                  <a:cubicBezTo>
                    <a:pt x="492544" y="574956"/>
                    <a:pt x="468715" y="551126"/>
                    <a:pt x="468715" y="521835"/>
                  </a:cubicBezTo>
                  <a:lnTo>
                    <a:pt x="468715" y="506216"/>
                  </a:lnTo>
                  <a:lnTo>
                    <a:pt x="521835" y="506216"/>
                  </a:lnTo>
                  <a:cubicBezTo>
                    <a:pt x="527018" y="506216"/>
                    <a:pt x="531205" y="502018"/>
                    <a:pt x="531205" y="496846"/>
                  </a:cubicBezTo>
                  <a:lnTo>
                    <a:pt x="531205" y="132830"/>
                  </a:lnTo>
                  <a:cubicBezTo>
                    <a:pt x="531205" y="123461"/>
                    <a:pt x="527784" y="114451"/>
                    <a:pt x="521557" y="107447"/>
                  </a:cubicBezTo>
                  <a:lnTo>
                    <a:pt x="498272" y="81252"/>
                  </a:lnTo>
                  <a:lnTo>
                    <a:pt x="558988" y="81252"/>
                  </a:lnTo>
                  <a:cubicBezTo>
                    <a:pt x="567801" y="81252"/>
                    <a:pt x="574956" y="88418"/>
                    <a:pt x="574956" y="97219"/>
                  </a:cubicBezTo>
                  <a:lnTo>
                    <a:pt x="574956" y="521835"/>
                  </a:lnTo>
                  <a:lnTo>
                    <a:pt x="574956" y="521835"/>
                  </a:lnTo>
                  <a:close/>
                  <a:moveTo>
                    <a:pt x="193731" y="411617"/>
                  </a:moveTo>
                  <a:lnTo>
                    <a:pt x="193731" y="371948"/>
                  </a:lnTo>
                  <a:cubicBezTo>
                    <a:pt x="193731" y="371913"/>
                    <a:pt x="193731" y="371878"/>
                    <a:pt x="193731" y="371855"/>
                  </a:cubicBezTo>
                  <a:lnTo>
                    <a:pt x="193731" y="357093"/>
                  </a:lnTo>
                  <a:cubicBezTo>
                    <a:pt x="193731" y="349730"/>
                    <a:pt x="199726" y="343735"/>
                    <a:pt x="207090" y="343735"/>
                  </a:cubicBezTo>
                  <a:lnTo>
                    <a:pt x="261625" y="343735"/>
                  </a:lnTo>
                  <a:cubicBezTo>
                    <a:pt x="268988" y="343735"/>
                    <a:pt x="274983" y="349730"/>
                    <a:pt x="274983" y="357093"/>
                  </a:cubicBezTo>
                  <a:lnTo>
                    <a:pt x="274983" y="371855"/>
                  </a:lnTo>
                  <a:cubicBezTo>
                    <a:pt x="274983" y="371890"/>
                    <a:pt x="274983" y="371924"/>
                    <a:pt x="274983" y="371948"/>
                  </a:cubicBezTo>
                  <a:lnTo>
                    <a:pt x="274983" y="411617"/>
                  </a:lnTo>
                  <a:cubicBezTo>
                    <a:pt x="274983" y="418980"/>
                    <a:pt x="268988" y="424975"/>
                    <a:pt x="261625" y="424975"/>
                  </a:cubicBezTo>
                  <a:lnTo>
                    <a:pt x="207090" y="424975"/>
                  </a:lnTo>
                  <a:cubicBezTo>
                    <a:pt x="199726" y="424975"/>
                    <a:pt x="193731" y="418980"/>
                    <a:pt x="193731" y="411617"/>
                  </a:cubicBezTo>
                  <a:lnTo>
                    <a:pt x="193731" y="411617"/>
                  </a:lnTo>
                  <a:close/>
                  <a:moveTo>
                    <a:pt x="71871" y="574956"/>
                  </a:moveTo>
                  <a:cubicBezTo>
                    <a:pt x="42533" y="574956"/>
                    <a:pt x="18750" y="551173"/>
                    <a:pt x="18750" y="521835"/>
                  </a:cubicBezTo>
                  <a:lnTo>
                    <a:pt x="18750" y="311070"/>
                  </a:lnTo>
                  <a:lnTo>
                    <a:pt x="174993" y="378024"/>
                  </a:lnTo>
                  <a:lnTo>
                    <a:pt x="174993" y="411605"/>
                  </a:lnTo>
                  <a:cubicBezTo>
                    <a:pt x="174993" y="429335"/>
                    <a:pt x="189371" y="443714"/>
                    <a:pt x="207101" y="443714"/>
                  </a:cubicBezTo>
                  <a:lnTo>
                    <a:pt x="261637" y="443714"/>
                  </a:lnTo>
                  <a:cubicBezTo>
                    <a:pt x="279367" y="443714"/>
                    <a:pt x="293734" y="429335"/>
                    <a:pt x="293734" y="411605"/>
                  </a:cubicBezTo>
                  <a:lnTo>
                    <a:pt x="293734" y="378024"/>
                  </a:lnTo>
                  <a:lnTo>
                    <a:pt x="345927" y="355655"/>
                  </a:lnTo>
                  <a:cubicBezTo>
                    <a:pt x="349370" y="354183"/>
                    <a:pt x="351608" y="350785"/>
                    <a:pt x="351608" y="347040"/>
                  </a:cubicBezTo>
                  <a:cubicBezTo>
                    <a:pt x="351608" y="340314"/>
                    <a:pt x="344732" y="335769"/>
                    <a:pt x="338540" y="338424"/>
                  </a:cubicBezTo>
                  <a:lnTo>
                    <a:pt x="293722" y="357627"/>
                  </a:lnTo>
                  <a:lnTo>
                    <a:pt x="293722" y="357070"/>
                  </a:lnTo>
                  <a:cubicBezTo>
                    <a:pt x="293722" y="339340"/>
                    <a:pt x="279343" y="324961"/>
                    <a:pt x="261625" y="324961"/>
                  </a:cubicBezTo>
                  <a:lnTo>
                    <a:pt x="207090" y="324961"/>
                  </a:lnTo>
                  <a:cubicBezTo>
                    <a:pt x="189360" y="324961"/>
                    <a:pt x="174981" y="339340"/>
                    <a:pt x="174981" y="357070"/>
                  </a:cubicBezTo>
                  <a:lnTo>
                    <a:pt x="174981" y="357627"/>
                  </a:lnTo>
                  <a:lnTo>
                    <a:pt x="18750" y="290672"/>
                  </a:lnTo>
                  <a:lnTo>
                    <a:pt x="18750" y="234352"/>
                  </a:lnTo>
                  <a:cubicBezTo>
                    <a:pt x="18750" y="205014"/>
                    <a:pt x="42533" y="181231"/>
                    <a:pt x="71871" y="181231"/>
                  </a:cubicBezTo>
                  <a:lnTo>
                    <a:pt x="396844" y="181231"/>
                  </a:lnTo>
                  <a:cubicBezTo>
                    <a:pt x="426181" y="181231"/>
                    <a:pt x="449964" y="205014"/>
                    <a:pt x="449964" y="234352"/>
                  </a:cubicBezTo>
                  <a:lnTo>
                    <a:pt x="449964" y="290672"/>
                  </a:lnTo>
                  <a:lnTo>
                    <a:pt x="379867" y="320717"/>
                  </a:lnTo>
                  <a:cubicBezTo>
                    <a:pt x="376424" y="322190"/>
                    <a:pt x="374186" y="325587"/>
                    <a:pt x="374186" y="329333"/>
                  </a:cubicBezTo>
                  <a:cubicBezTo>
                    <a:pt x="374186" y="336058"/>
                    <a:pt x="381062" y="340604"/>
                    <a:pt x="387254" y="337949"/>
                  </a:cubicBezTo>
                  <a:lnTo>
                    <a:pt x="449964" y="311070"/>
                  </a:lnTo>
                  <a:lnTo>
                    <a:pt x="449964" y="521835"/>
                  </a:lnTo>
                  <a:cubicBezTo>
                    <a:pt x="449964" y="542858"/>
                    <a:pt x="459044" y="561806"/>
                    <a:pt x="473481" y="574956"/>
                  </a:cubicBezTo>
                  <a:lnTo>
                    <a:pt x="71871" y="574956"/>
                  </a:lnTo>
                  <a:lnTo>
                    <a:pt x="71871" y="574956"/>
                  </a:lnTo>
                  <a:close/>
                  <a:moveTo>
                    <a:pt x="256233" y="159361"/>
                  </a:moveTo>
                  <a:lnTo>
                    <a:pt x="256233" y="162481"/>
                  </a:lnTo>
                  <a:lnTo>
                    <a:pt x="212482" y="162481"/>
                  </a:lnTo>
                  <a:lnTo>
                    <a:pt x="212482" y="159361"/>
                  </a:lnTo>
                  <a:cubicBezTo>
                    <a:pt x="212482" y="147302"/>
                    <a:pt x="222292" y="137492"/>
                    <a:pt x="234352" y="137492"/>
                  </a:cubicBezTo>
                  <a:cubicBezTo>
                    <a:pt x="246423" y="137492"/>
                    <a:pt x="256233" y="147302"/>
                    <a:pt x="256233" y="159361"/>
                  </a:cubicBezTo>
                  <a:lnTo>
                    <a:pt x="256233" y="159361"/>
                  </a:lnTo>
                  <a:close/>
                  <a:moveTo>
                    <a:pt x="234352" y="118741"/>
                  </a:moveTo>
                  <a:cubicBezTo>
                    <a:pt x="211948" y="118741"/>
                    <a:pt x="193731" y="136958"/>
                    <a:pt x="193731" y="159361"/>
                  </a:cubicBezTo>
                  <a:lnTo>
                    <a:pt x="193731" y="162481"/>
                  </a:lnTo>
                  <a:lnTo>
                    <a:pt x="168731" y="162481"/>
                  </a:lnTo>
                  <a:lnTo>
                    <a:pt x="168731" y="159361"/>
                  </a:lnTo>
                  <a:cubicBezTo>
                    <a:pt x="168731" y="123182"/>
                    <a:pt x="198173" y="93741"/>
                    <a:pt x="234352" y="93741"/>
                  </a:cubicBezTo>
                  <a:cubicBezTo>
                    <a:pt x="270531" y="93741"/>
                    <a:pt x="299972" y="123182"/>
                    <a:pt x="299972" y="159361"/>
                  </a:cubicBezTo>
                  <a:lnTo>
                    <a:pt x="299972" y="162481"/>
                  </a:lnTo>
                  <a:lnTo>
                    <a:pt x="274972" y="162481"/>
                  </a:lnTo>
                  <a:lnTo>
                    <a:pt x="274972" y="159361"/>
                  </a:lnTo>
                  <a:cubicBezTo>
                    <a:pt x="274983" y="136970"/>
                    <a:pt x="256755" y="118741"/>
                    <a:pt x="234352" y="118741"/>
                  </a:cubicBezTo>
                  <a:lnTo>
                    <a:pt x="234352" y="118741"/>
                  </a:lnTo>
                  <a:close/>
                  <a:moveTo>
                    <a:pt x="81240" y="38208"/>
                  </a:moveTo>
                  <a:cubicBezTo>
                    <a:pt x="81240" y="27482"/>
                    <a:pt x="89972" y="18750"/>
                    <a:pt x="100698" y="18750"/>
                  </a:cubicBezTo>
                  <a:lnTo>
                    <a:pt x="408880" y="18750"/>
                  </a:lnTo>
                  <a:cubicBezTo>
                    <a:pt x="410086" y="18750"/>
                    <a:pt x="411281" y="18878"/>
                    <a:pt x="412452" y="19098"/>
                  </a:cubicBezTo>
                  <a:lnTo>
                    <a:pt x="412452" y="98936"/>
                  </a:lnTo>
                  <a:cubicBezTo>
                    <a:pt x="412452" y="116747"/>
                    <a:pt x="426947" y="131242"/>
                    <a:pt x="444758" y="131242"/>
                  </a:cubicBezTo>
                  <a:lnTo>
                    <a:pt x="512373" y="131242"/>
                  </a:lnTo>
                  <a:cubicBezTo>
                    <a:pt x="512419" y="131775"/>
                    <a:pt x="512443" y="132297"/>
                    <a:pt x="512443" y="132830"/>
                  </a:cubicBezTo>
                  <a:lnTo>
                    <a:pt x="512443" y="487465"/>
                  </a:lnTo>
                  <a:lnTo>
                    <a:pt x="468691" y="487465"/>
                  </a:lnTo>
                  <a:lnTo>
                    <a:pt x="468691" y="296865"/>
                  </a:lnTo>
                  <a:cubicBezTo>
                    <a:pt x="468691" y="296830"/>
                    <a:pt x="468691" y="296795"/>
                    <a:pt x="468691" y="296772"/>
                  </a:cubicBezTo>
                  <a:lnTo>
                    <a:pt x="468691" y="234363"/>
                  </a:lnTo>
                  <a:cubicBezTo>
                    <a:pt x="468691" y="194729"/>
                    <a:pt x="436455" y="162492"/>
                    <a:pt x="396821" y="162492"/>
                  </a:cubicBezTo>
                  <a:lnTo>
                    <a:pt x="318700" y="162492"/>
                  </a:lnTo>
                  <a:lnTo>
                    <a:pt x="318700" y="159373"/>
                  </a:lnTo>
                  <a:cubicBezTo>
                    <a:pt x="318700" y="112851"/>
                    <a:pt x="280851" y="75002"/>
                    <a:pt x="234328" y="75002"/>
                  </a:cubicBezTo>
                  <a:cubicBezTo>
                    <a:pt x="187806" y="75002"/>
                    <a:pt x="149957" y="112851"/>
                    <a:pt x="149957" y="159373"/>
                  </a:cubicBezTo>
                  <a:lnTo>
                    <a:pt x="149957" y="162492"/>
                  </a:lnTo>
                  <a:lnTo>
                    <a:pt x="81240" y="162492"/>
                  </a:lnTo>
                  <a:lnTo>
                    <a:pt x="81240" y="38208"/>
                  </a:lnTo>
                  <a:lnTo>
                    <a:pt x="81240" y="38208"/>
                  </a:lnTo>
                  <a:close/>
                  <a:moveTo>
                    <a:pt x="431214" y="34034"/>
                  </a:moveTo>
                  <a:lnTo>
                    <a:pt x="500951" y="112491"/>
                  </a:lnTo>
                  <a:lnTo>
                    <a:pt x="444769" y="112491"/>
                  </a:lnTo>
                  <a:cubicBezTo>
                    <a:pt x="437290" y="112491"/>
                    <a:pt x="431214" y="106415"/>
                    <a:pt x="431214" y="98936"/>
                  </a:cubicBezTo>
                  <a:lnTo>
                    <a:pt x="431214" y="34034"/>
                  </a:lnTo>
                  <a:lnTo>
                    <a:pt x="431214" y="34034"/>
                  </a:lnTo>
                  <a:close/>
                  <a:moveTo>
                    <a:pt x="558988" y="62501"/>
                  </a:moveTo>
                  <a:lnTo>
                    <a:pt x="484334" y="62501"/>
                  </a:lnTo>
                  <a:cubicBezTo>
                    <a:pt x="483488" y="62501"/>
                    <a:pt x="482676" y="62629"/>
                    <a:pt x="481899" y="62838"/>
                  </a:cubicBezTo>
                  <a:lnTo>
                    <a:pt x="437452" y="12837"/>
                  </a:lnTo>
                  <a:cubicBezTo>
                    <a:pt x="430205" y="4673"/>
                    <a:pt x="419803" y="0"/>
                    <a:pt x="408892" y="0"/>
                  </a:cubicBezTo>
                  <a:lnTo>
                    <a:pt x="100710" y="0"/>
                  </a:lnTo>
                  <a:cubicBezTo>
                    <a:pt x="79640" y="0"/>
                    <a:pt x="62490" y="17139"/>
                    <a:pt x="62490" y="38208"/>
                  </a:cubicBezTo>
                  <a:lnTo>
                    <a:pt x="62490" y="163118"/>
                  </a:lnTo>
                  <a:cubicBezTo>
                    <a:pt x="27285" y="167734"/>
                    <a:pt x="0" y="197906"/>
                    <a:pt x="0" y="234363"/>
                  </a:cubicBezTo>
                  <a:lnTo>
                    <a:pt x="0" y="296772"/>
                  </a:lnTo>
                  <a:cubicBezTo>
                    <a:pt x="0" y="296807"/>
                    <a:pt x="0" y="296841"/>
                    <a:pt x="0" y="296865"/>
                  </a:cubicBezTo>
                  <a:lnTo>
                    <a:pt x="0" y="521847"/>
                  </a:lnTo>
                  <a:cubicBezTo>
                    <a:pt x="0" y="561470"/>
                    <a:pt x="32236" y="593706"/>
                    <a:pt x="71871" y="593706"/>
                  </a:cubicBezTo>
                  <a:lnTo>
                    <a:pt x="521835" y="593706"/>
                  </a:lnTo>
                  <a:cubicBezTo>
                    <a:pt x="561470" y="593706"/>
                    <a:pt x="593706" y="561470"/>
                    <a:pt x="593706" y="521835"/>
                  </a:cubicBezTo>
                  <a:lnTo>
                    <a:pt x="593706" y="97219"/>
                  </a:lnTo>
                  <a:cubicBezTo>
                    <a:pt x="593706" y="78075"/>
                    <a:pt x="578133" y="62501"/>
                    <a:pt x="558988" y="62501"/>
                  </a:cubicBezTo>
                  <a:lnTo>
                    <a:pt x="558988" y="62501"/>
                  </a:lnTo>
                  <a:close/>
                </a:path>
              </a:pathLst>
            </a:custGeom>
            <a:solidFill>
              <a:srgbClr val="738E64"/>
            </a:solidFill>
            <a:ln w="115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40" name="图形 324"/>
            <p:cNvGrpSpPr/>
            <p:nvPr/>
          </p:nvGrpSpPr>
          <p:grpSpPr>
            <a:xfrm>
              <a:off x="9908987" y="1880534"/>
              <a:ext cx="511894" cy="313934"/>
              <a:chOff x="6424088" y="2343180"/>
              <a:chExt cx="615397" cy="377411"/>
            </a:xfrm>
            <a:solidFill>
              <a:srgbClr val="388E3F"/>
            </a:solidFill>
          </p:grpSpPr>
          <p:sp>
            <p:nvSpPr>
              <p:cNvPr id="41" name="任意多边形: 形状 25"/>
              <p:cNvSpPr/>
              <p:nvPr/>
            </p:nvSpPr>
            <p:spPr>
              <a:xfrm>
                <a:off x="6492598" y="2373229"/>
                <a:ext cx="423085" cy="251207"/>
              </a:xfrm>
              <a:custGeom>
                <a:avLst/>
                <a:gdLst>
                  <a:gd name="connsiteX0" fmla="*/ 414071 w 423085"/>
                  <a:gd name="connsiteY0" fmla="*/ 76113 h 251207"/>
                  <a:gd name="connsiteX1" fmla="*/ 423085 w 423085"/>
                  <a:gd name="connsiteY1" fmla="*/ 67099 h 251207"/>
                  <a:gd name="connsiteX2" fmla="*/ 423085 w 423085"/>
                  <a:gd name="connsiteY2" fmla="*/ 9015 h 251207"/>
                  <a:gd name="connsiteX3" fmla="*/ 414071 w 423085"/>
                  <a:gd name="connsiteY3" fmla="*/ 0 h 251207"/>
                  <a:gd name="connsiteX4" fmla="*/ 9015 w 423085"/>
                  <a:gd name="connsiteY4" fmla="*/ 0 h 251207"/>
                  <a:gd name="connsiteX5" fmla="*/ 0 w 423085"/>
                  <a:gd name="connsiteY5" fmla="*/ 9015 h 251207"/>
                  <a:gd name="connsiteX6" fmla="*/ 0 w 423085"/>
                  <a:gd name="connsiteY6" fmla="*/ 242193 h 251207"/>
                  <a:gd name="connsiteX7" fmla="*/ 9015 w 423085"/>
                  <a:gd name="connsiteY7" fmla="*/ 251207 h 251207"/>
                  <a:gd name="connsiteX8" fmla="*/ 414071 w 423085"/>
                  <a:gd name="connsiteY8" fmla="*/ 251207 h 251207"/>
                  <a:gd name="connsiteX9" fmla="*/ 423085 w 423085"/>
                  <a:gd name="connsiteY9" fmla="*/ 242193 h 251207"/>
                  <a:gd name="connsiteX10" fmla="*/ 423085 w 423085"/>
                  <a:gd name="connsiteY10" fmla="*/ 119579 h 251207"/>
                  <a:gd name="connsiteX11" fmla="*/ 414071 w 423085"/>
                  <a:gd name="connsiteY11" fmla="*/ 110564 h 251207"/>
                  <a:gd name="connsiteX12" fmla="*/ 405056 w 423085"/>
                  <a:gd name="connsiteY12" fmla="*/ 119579 h 251207"/>
                  <a:gd name="connsiteX13" fmla="*/ 405056 w 423085"/>
                  <a:gd name="connsiteY13" fmla="*/ 233178 h 251207"/>
                  <a:gd name="connsiteX14" fmla="*/ 18029 w 423085"/>
                  <a:gd name="connsiteY14" fmla="*/ 233178 h 251207"/>
                  <a:gd name="connsiteX15" fmla="*/ 18029 w 423085"/>
                  <a:gd name="connsiteY15" fmla="*/ 18029 h 251207"/>
                  <a:gd name="connsiteX16" fmla="*/ 405056 w 423085"/>
                  <a:gd name="connsiteY16" fmla="*/ 18029 h 251207"/>
                  <a:gd name="connsiteX17" fmla="*/ 405056 w 423085"/>
                  <a:gd name="connsiteY17" fmla="*/ 67099 h 251207"/>
                  <a:gd name="connsiteX18" fmla="*/ 414071 w 423085"/>
                  <a:gd name="connsiteY18" fmla="*/ 76113 h 251207"/>
                  <a:gd name="connsiteX19" fmla="*/ 414071 w 423085"/>
                  <a:gd name="connsiteY19" fmla="*/ 76113 h 251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23085" h="251207">
                    <a:moveTo>
                      <a:pt x="414071" y="76113"/>
                    </a:moveTo>
                    <a:cubicBezTo>
                      <a:pt x="419044" y="76113"/>
                      <a:pt x="423085" y="72072"/>
                      <a:pt x="423085" y="67099"/>
                    </a:cubicBezTo>
                    <a:lnTo>
                      <a:pt x="423085" y="9015"/>
                    </a:lnTo>
                    <a:cubicBezTo>
                      <a:pt x="423085" y="4042"/>
                      <a:pt x="419044" y="0"/>
                      <a:pt x="414071" y="0"/>
                    </a:cubicBezTo>
                    <a:lnTo>
                      <a:pt x="9015" y="0"/>
                    </a:lnTo>
                    <a:cubicBezTo>
                      <a:pt x="4027" y="0"/>
                      <a:pt x="0" y="4042"/>
                      <a:pt x="0" y="9015"/>
                    </a:cubicBezTo>
                    <a:lnTo>
                      <a:pt x="0" y="242193"/>
                    </a:lnTo>
                    <a:cubicBezTo>
                      <a:pt x="0" y="247166"/>
                      <a:pt x="4027" y="251207"/>
                      <a:pt x="9015" y="251207"/>
                    </a:cubicBezTo>
                    <a:lnTo>
                      <a:pt x="414071" y="251207"/>
                    </a:lnTo>
                    <a:cubicBezTo>
                      <a:pt x="419044" y="251207"/>
                      <a:pt x="423085" y="247166"/>
                      <a:pt x="423085" y="242193"/>
                    </a:cubicBezTo>
                    <a:lnTo>
                      <a:pt x="423085" y="119579"/>
                    </a:lnTo>
                    <a:cubicBezTo>
                      <a:pt x="423085" y="114606"/>
                      <a:pt x="419044" y="110564"/>
                      <a:pt x="414071" y="110564"/>
                    </a:cubicBezTo>
                    <a:cubicBezTo>
                      <a:pt x="409098" y="110564"/>
                      <a:pt x="405056" y="114606"/>
                      <a:pt x="405056" y="119579"/>
                    </a:cubicBezTo>
                    <a:lnTo>
                      <a:pt x="405056" y="233178"/>
                    </a:lnTo>
                    <a:lnTo>
                      <a:pt x="18029" y="233178"/>
                    </a:lnTo>
                    <a:lnTo>
                      <a:pt x="18029" y="18029"/>
                    </a:lnTo>
                    <a:lnTo>
                      <a:pt x="405056" y="18029"/>
                    </a:lnTo>
                    <a:lnTo>
                      <a:pt x="405056" y="67099"/>
                    </a:lnTo>
                    <a:cubicBezTo>
                      <a:pt x="405056" y="72087"/>
                      <a:pt x="409098" y="76113"/>
                      <a:pt x="414071" y="76113"/>
                    </a:cubicBezTo>
                    <a:lnTo>
                      <a:pt x="414071" y="76113"/>
                    </a:lnTo>
                    <a:close/>
                  </a:path>
                </a:pathLst>
              </a:custGeom>
              <a:grpFill/>
              <a:ln w="1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2" name="任意多边形: 形状 26"/>
              <p:cNvSpPr/>
              <p:nvPr/>
            </p:nvSpPr>
            <p:spPr>
              <a:xfrm>
                <a:off x="6424088" y="2343180"/>
                <a:ext cx="615397" cy="377411"/>
              </a:xfrm>
              <a:custGeom>
                <a:avLst/>
                <a:gdLst>
                  <a:gd name="connsiteX0" fmla="*/ 606382 w 615397"/>
                  <a:gd name="connsiteY0" fmla="*/ 293275 h 377411"/>
                  <a:gd name="connsiteX1" fmla="*/ 525251 w 615397"/>
                  <a:gd name="connsiteY1" fmla="*/ 293275 h 377411"/>
                  <a:gd name="connsiteX2" fmla="*/ 525251 w 615397"/>
                  <a:gd name="connsiteY2" fmla="*/ 35593 h 377411"/>
                  <a:gd name="connsiteX3" fmla="*/ 489658 w 615397"/>
                  <a:gd name="connsiteY3" fmla="*/ 0 h 377411"/>
                  <a:gd name="connsiteX4" fmla="*/ 38252 w 615397"/>
                  <a:gd name="connsiteY4" fmla="*/ 0 h 377411"/>
                  <a:gd name="connsiteX5" fmla="*/ 0 w 615397"/>
                  <a:gd name="connsiteY5" fmla="*/ 38252 h 377411"/>
                  <a:gd name="connsiteX6" fmla="*/ 0 w 615397"/>
                  <a:gd name="connsiteY6" fmla="*/ 325202 h 377411"/>
                  <a:gd name="connsiteX7" fmla="*/ 52210 w 615397"/>
                  <a:gd name="connsiteY7" fmla="*/ 377412 h 377411"/>
                  <a:gd name="connsiteX8" fmla="*/ 563187 w 615397"/>
                  <a:gd name="connsiteY8" fmla="*/ 377412 h 377411"/>
                  <a:gd name="connsiteX9" fmla="*/ 615397 w 615397"/>
                  <a:gd name="connsiteY9" fmla="*/ 325202 h 377411"/>
                  <a:gd name="connsiteX10" fmla="*/ 615397 w 615397"/>
                  <a:gd name="connsiteY10" fmla="*/ 302290 h 377411"/>
                  <a:gd name="connsiteX11" fmla="*/ 606382 w 615397"/>
                  <a:gd name="connsiteY11" fmla="*/ 293275 h 377411"/>
                  <a:gd name="connsiteX12" fmla="*/ 606382 w 615397"/>
                  <a:gd name="connsiteY12" fmla="*/ 293275 h 377411"/>
                  <a:gd name="connsiteX13" fmla="*/ 54974 w 615397"/>
                  <a:gd name="connsiteY13" fmla="*/ 18029 h 377411"/>
                  <a:gd name="connsiteX14" fmla="*/ 489658 w 615397"/>
                  <a:gd name="connsiteY14" fmla="*/ 18029 h 377411"/>
                  <a:gd name="connsiteX15" fmla="*/ 507222 w 615397"/>
                  <a:gd name="connsiteY15" fmla="*/ 35593 h 377411"/>
                  <a:gd name="connsiteX16" fmla="*/ 507222 w 615397"/>
                  <a:gd name="connsiteY16" fmla="*/ 293275 h 377411"/>
                  <a:gd name="connsiteX17" fmla="*/ 199012 w 615397"/>
                  <a:gd name="connsiteY17" fmla="*/ 293275 h 377411"/>
                  <a:gd name="connsiteX18" fmla="*/ 197795 w 615397"/>
                  <a:gd name="connsiteY18" fmla="*/ 293185 h 377411"/>
                  <a:gd name="connsiteX19" fmla="*/ 197780 w 615397"/>
                  <a:gd name="connsiteY19" fmla="*/ 293185 h 377411"/>
                  <a:gd name="connsiteX20" fmla="*/ 196548 w 615397"/>
                  <a:gd name="connsiteY20" fmla="*/ 293275 h 377411"/>
                  <a:gd name="connsiteX21" fmla="*/ 54974 w 615397"/>
                  <a:gd name="connsiteY21" fmla="*/ 293275 h 377411"/>
                  <a:gd name="connsiteX22" fmla="*/ 54974 w 615397"/>
                  <a:gd name="connsiteY22" fmla="*/ 18029 h 377411"/>
                  <a:gd name="connsiteX23" fmla="*/ 440424 w 615397"/>
                  <a:gd name="connsiteY23" fmla="*/ 311305 h 377411"/>
                  <a:gd name="connsiteX24" fmla="*/ 435781 w 615397"/>
                  <a:gd name="connsiteY24" fmla="*/ 322122 h 377411"/>
                  <a:gd name="connsiteX25" fmla="*/ 346702 w 615397"/>
                  <a:gd name="connsiteY25" fmla="*/ 322122 h 377411"/>
                  <a:gd name="connsiteX26" fmla="*/ 342044 w 615397"/>
                  <a:gd name="connsiteY26" fmla="*/ 311305 h 377411"/>
                  <a:gd name="connsiteX27" fmla="*/ 440424 w 615397"/>
                  <a:gd name="connsiteY27" fmla="*/ 311305 h 377411"/>
                  <a:gd name="connsiteX28" fmla="*/ 18029 w 615397"/>
                  <a:gd name="connsiteY28" fmla="*/ 38252 h 377411"/>
                  <a:gd name="connsiteX29" fmla="*/ 36945 w 615397"/>
                  <a:gd name="connsiteY29" fmla="*/ 18104 h 377411"/>
                  <a:gd name="connsiteX30" fmla="*/ 36945 w 615397"/>
                  <a:gd name="connsiteY30" fmla="*/ 293275 h 377411"/>
                  <a:gd name="connsiteX31" fmla="*/ 18029 w 615397"/>
                  <a:gd name="connsiteY31" fmla="*/ 293275 h 377411"/>
                  <a:gd name="connsiteX32" fmla="*/ 18029 w 615397"/>
                  <a:gd name="connsiteY32" fmla="*/ 38252 h 377411"/>
                  <a:gd name="connsiteX33" fmla="*/ 597368 w 615397"/>
                  <a:gd name="connsiteY33" fmla="*/ 325202 h 377411"/>
                  <a:gd name="connsiteX34" fmla="*/ 563187 w 615397"/>
                  <a:gd name="connsiteY34" fmla="*/ 359383 h 377411"/>
                  <a:gd name="connsiteX35" fmla="*/ 52210 w 615397"/>
                  <a:gd name="connsiteY35" fmla="*/ 359383 h 377411"/>
                  <a:gd name="connsiteX36" fmla="*/ 18029 w 615397"/>
                  <a:gd name="connsiteY36" fmla="*/ 325202 h 377411"/>
                  <a:gd name="connsiteX37" fmla="*/ 18029 w 615397"/>
                  <a:gd name="connsiteY37" fmla="*/ 311305 h 377411"/>
                  <a:gd name="connsiteX38" fmla="*/ 188751 w 615397"/>
                  <a:gd name="connsiteY38" fmla="*/ 311305 h 377411"/>
                  <a:gd name="connsiteX39" fmla="*/ 188706 w 615397"/>
                  <a:gd name="connsiteY39" fmla="*/ 343141 h 377411"/>
                  <a:gd name="connsiteX40" fmla="*/ 197705 w 615397"/>
                  <a:gd name="connsiteY40" fmla="*/ 352171 h 377411"/>
                  <a:gd name="connsiteX41" fmla="*/ 197720 w 615397"/>
                  <a:gd name="connsiteY41" fmla="*/ 352171 h 377411"/>
                  <a:gd name="connsiteX42" fmla="*/ 206735 w 615397"/>
                  <a:gd name="connsiteY42" fmla="*/ 343171 h 377411"/>
                  <a:gd name="connsiteX43" fmla="*/ 206780 w 615397"/>
                  <a:gd name="connsiteY43" fmla="*/ 311305 h 377411"/>
                  <a:gd name="connsiteX44" fmla="*/ 322422 w 615397"/>
                  <a:gd name="connsiteY44" fmla="*/ 311305 h 377411"/>
                  <a:gd name="connsiteX45" fmla="*/ 332474 w 615397"/>
                  <a:gd name="connsiteY45" fmla="*/ 334698 h 377411"/>
                  <a:gd name="connsiteX46" fmla="*/ 340752 w 615397"/>
                  <a:gd name="connsiteY46" fmla="*/ 340151 h 377411"/>
                  <a:gd name="connsiteX47" fmla="*/ 441716 w 615397"/>
                  <a:gd name="connsiteY47" fmla="*/ 340151 h 377411"/>
                  <a:gd name="connsiteX48" fmla="*/ 449994 w 615397"/>
                  <a:gd name="connsiteY48" fmla="*/ 334698 h 377411"/>
                  <a:gd name="connsiteX49" fmla="*/ 460045 w 615397"/>
                  <a:gd name="connsiteY49" fmla="*/ 311305 h 377411"/>
                  <a:gd name="connsiteX50" fmla="*/ 597368 w 615397"/>
                  <a:gd name="connsiteY50" fmla="*/ 311305 h 377411"/>
                  <a:gd name="connsiteX51" fmla="*/ 597368 w 615397"/>
                  <a:gd name="connsiteY51" fmla="*/ 325202 h 377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615397" h="377411">
                    <a:moveTo>
                      <a:pt x="606382" y="293275"/>
                    </a:moveTo>
                    <a:lnTo>
                      <a:pt x="525251" y="293275"/>
                    </a:lnTo>
                    <a:lnTo>
                      <a:pt x="525251" y="35593"/>
                    </a:lnTo>
                    <a:cubicBezTo>
                      <a:pt x="525251" y="15971"/>
                      <a:pt x="509280" y="0"/>
                      <a:pt x="489658" y="0"/>
                    </a:cubicBezTo>
                    <a:lnTo>
                      <a:pt x="38252" y="0"/>
                    </a:lnTo>
                    <a:cubicBezTo>
                      <a:pt x="17158" y="0"/>
                      <a:pt x="0" y="17158"/>
                      <a:pt x="0" y="38252"/>
                    </a:cubicBezTo>
                    <a:lnTo>
                      <a:pt x="0" y="325202"/>
                    </a:lnTo>
                    <a:cubicBezTo>
                      <a:pt x="0" y="353989"/>
                      <a:pt x="23423" y="377412"/>
                      <a:pt x="52210" y="377412"/>
                    </a:cubicBezTo>
                    <a:lnTo>
                      <a:pt x="563187" y="377412"/>
                    </a:lnTo>
                    <a:cubicBezTo>
                      <a:pt x="591974" y="377412"/>
                      <a:pt x="615397" y="353989"/>
                      <a:pt x="615397" y="325202"/>
                    </a:cubicBezTo>
                    <a:lnTo>
                      <a:pt x="615397" y="302290"/>
                    </a:lnTo>
                    <a:cubicBezTo>
                      <a:pt x="615397" y="297317"/>
                      <a:pt x="611356" y="293275"/>
                      <a:pt x="606382" y="293275"/>
                    </a:cubicBezTo>
                    <a:lnTo>
                      <a:pt x="606382" y="293275"/>
                    </a:lnTo>
                    <a:close/>
                    <a:moveTo>
                      <a:pt x="54974" y="18029"/>
                    </a:moveTo>
                    <a:lnTo>
                      <a:pt x="489658" y="18029"/>
                    </a:lnTo>
                    <a:cubicBezTo>
                      <a:pt x="499349" y="18029"/>
                      <a:pt x="507222" y="25917"/>
                      <a:pt x="507222" y="35593"/>
                    </a:cubicBezTo>
                    <a:lnTo>
                      <a:pt x="507222" y="293275"/>
                    </a:lnTo>
                    <a:lnTo>
                      <a:pt x="199012" y="293275"/>
                    </a:lnTo>
                    <a:cubicBezTo>
                      <a:pt x="198607" y="293230"/>
                      <a:pt x="198201" y="293185"/>
                      <a:pt x="197795" y="293185"/>
                    </a:cubicBezTo>
                    <a:lnTo>
                      <a:pt x="197780" y="293185"/>
                    </a:lnTo>
                    <a:cubicBezTo>
                      <a:pt x="197360" y="293185"/>
                      <a:pt x="196954" y="293230"/>
                      <a:pt x="196548" y="293275"/>
                    </a:cubicBezTo>
                    <a:lnTo>
                      <a:pt x="54974" y="293275"/>
                    </a:lnTo>
                    <a:lnTo>
                      <a:pt x="54974" y="18029"/>
                    </a:lnTo>
                    <a:close/>
                    <a:moveTo>
                      <a:pt x="440424" y="311305"/>
                    </a:moveTo>
                    <a:lnTo>
                      <a:pt x="435781" y="322122"/>
                    </a:lnTo>
                    <a:lnTo>
                      <a:pt x="346702" y="322122"/>
                    </a:lnTo>
                    <a:lnTo>
                      <a:pt x="342044" y="311305"/>
                    </a:lnTo>
                    <a:lnTo>
                      <a:pt x="440424" y="311305"/>
                    </a:lnTo>
                    <a:close/>
                    <a:moveTo>
                      <a:pt x="18029" y="38252"/>
                    </a:moveTo>
                    <a:cubicBezTo>
                      <a:pt x="18029" y="27540"/>
                      <a:pt x="26398" y="18780"/>
                      <a:pt x="36945" y="18104"/>
                    </a:cubicBezTo>
                    <a:lnTo>
                      <a:pt x="36945" y="293275"/>
                    </a:lnTo>
                    <a:lnTo>
                      <a:pt x="18029" y="293275"/>
                    </a:lnTo>
                    <a:lnTo>
                      <a:pt x="18029" y="38252"/>
                    </a:lnTo>
                    <a:close/>
                    <a:moveTo>
                      <a:pt x="597368" y="325202"/>
                    </a:moveTo>
                    <a:cubicBezTo>
                      <a:pt x="597368" y="344058"/>
                      <a:pt x="582028" y="359383"/>
                      <a:pt x="563187" y="359383"/>
                    </a:cubicBezTo>
                    <a:lnTo>
                      <a:pt x="52210" y="359383"/>
                    </a:lnTo>
                    <a:cubicBezTo>
                      <a:pt x="33369" y="359383"/>
                      <a:pt x="18029" y="344058"/>
                      <a:pt x="18029" y="325202"/>
                    </a:cubicBezTo>
                    <a:lnTo>
                      <a:pt x="18029" y="311305"/>
                    </a:lnTo>
                    <a:lnTo>
                      <a:pt x="188751" y="311305"/>
                    </a:lnTo>
                    <a:lnTo>
                      <a:pt x="188706" y="343141"/>
                    </a:lnTo>
                    <a:cubicBezTo>
                      <a:pt x="188691" y="348114"/>
                      <a:pt x="192732" y="352156"/>
                      <a:pt x="197705" y="352171"/>
                    </a:cubicBezTo>
                    <a:lnTo>
                      <a:pt x="197720" y="352171"/>
                    </a:lnTo>
                    <a:cubicBezTo>
                      <a:pt x="202693" y="352171"/>
                      <a:pt x="206720" y="348144"/>
                      <a:pt x="206735" y="343171"/>
                    </a:cubicBezTo>
                    <a:lnTo>
                      <a:pt x="206780" y="311305"/>
                    </a:lnTo>
                    <a:lnTo>
                      <a:pt x="322422" y="311305"/>
                    </a:lnTo>
                    <a:lnTo>
                      <a:pt x="332474" y="334698"/>
                    </a:lnTo>
                    <a:cubicBezTo>
                      <a:pt x="333886" y="338003"/>
                      <a:pt x="337146" y="340151"/>
                      <a:pt x="340752" y="340151"/>
                    </a:cubicBezTo>
                    <a:lnTo>
                      <a:pt x="441716" y="340151"/>
                    </a:lnTo>
                    <a:cubicBezTo>
                      <a:pt x="445321" y="340151"/>
                      <a:pt x="448582" y="338018"/>
                      <a:pt x="449994" y="334698"/>
                    </a:cubicBezTo>
                    <a:lnTo>
                      <a:pt x="460045" y="311305"/>
                    </a:lnTo>
                    <a:lnTo>
                      <a:pt x="597368" y="311305"/>
                    </a:lnTo>
                    <a:lnTo>
                      <a:pt x="597368" y="325202"/>
                    </a:lnTo>
                    <a:close/>
                  </a:path>
                </a:pathLst>
              </a:custGeom>
              <a:grpFill/>
              <a:ln w="1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4" name="任意多边形: 形状 27"/>
              <p:cNvSpPr/>
              <p:nvPr/>
            </p:nvSpPr>
            <p:spPr>
              <a:xfrm>
                <a:off x="6607303" y="2400435"/>
                <a:ext cx="91607" cy="196956"/>
              </a:xfrm>
              <a:custGeom>
                <a:avLst/>
                <a:gdLst>
                  <a:gd name="connsiteX0" fmla="*/ 9015 w 18029"/>
                  <a:gd name="connsiteY0" fmla="*/ 0 h 197119"/>
                  <a:gd name="connsiteX1" fmla="*/ 0 w 18029"/>
                  <a:gd name="connsiteY1" fmla="*/ 9015 h 197119"/>
                  <a:gd name="connsiteX2" fmla="*/ 0 w 18029"/>
                  <a:gd name="connsiteY2" fmla="*/ 188105 h 197119"/>
                  <a:gd name="connsiteX3" fmla="*/ 9015 w 18029"/>
                  <a:gd name="connsiteY3" fmla="*/ 197120 h 197119"/>
                  <a:gd name="connsiteX4" fmla="*/ 18029 w 18029"/>
                  <a:gd name="connsiteY4" fmla="*/ 188105 h 197119"/>
                  <a:gd name="connsiteX5" fmla="*/ 18029 w 18029"/>
                  <a:gd name="connsiteY5" fmla="*/ 9015 h 197119"/>
                  <a:gd name="connsiteX6" fmla="*/ 9015 w 18029"/>
                  <a:gd name="connsiteY6" fmla="*/ 0 h 197119"/>
                  <a:gd name="connsiteX7" fmla="*/ 9015 w 18029"/>
                  <a:gd name="connsiteY7" fmla="*/ 0 h 197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29" h="197119">
                    <a:moveTo>
                      <a:pt x="9015" y="0"/>
                    </a:moveTo>
                    <a:cubicBezTo>
                      <a:pt x="4027" y="0"/>
                      <a:pt x="0" y="4042"/>
                      <a:pt x="0" y="9015"/>
                    </a:cubicBezTo>
                    <a:lnTo>
                      <a:pt x="0" y="188105"/>
                    </a:lnTo>
                    <a:cubicBezTo>
                      <a:pt x="0" y="193078"/>
                      <a:pt x="4042" y="197120"/>
                      <a:pt x="9015" y="197120"/>
                    </a:cubicBezTo>
                    <a:cubicBezTo>
                      <a:pt x="13988" y="197120"/>
                      <a:pt x="18029" y="193078"/>
                      <a:pt x="18029" y="188105"/>
                    </a:cubicBezTo>
                    <a:lnTo>
                      <a:pt x="18029" y="9015"/>
                    </a:lnTo>
                    <a:cubicBezTo>
                      <a:pt x="18029" y="4042"/>
                      <a:pt x="13988" y="0"/>
                      <a:pt x="9015" y="0"/>
                    </a:cubicBezTo>
                    <a:lnTo>
                      <a:pt x="9015" y="0"/>
                    </a:lnTo>
                    <a:close/>
                  </a:path>
                </a:pathLst>
              </a:custGeom>
              <a:grpFill/>
              <a:ln w="1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5" name="任意多边形: 形状 28"/>
              <p:cNvSpPr/>
              <p:nvPr/>
            </p:nvSpPr>
            <p:spPr>
              <a:xfrm>
                <a:off x="6517839" y="2410489"/>
                <a:ext cx="38462" cy="52284"/>
              </a:xfrm>
              <a:custGeom>
                <a:avLst/>
                <a:gdLst>
                  <a:gd name="connsiteX0" fmla="*/ 29448 w 38462"/>
                  <a:gd name="connsiteY0" fmla="*/ 24039 h 52284"/>
                  <a:gd name="connsiteX1" fmla="*/ 28847 w 38462"/>
                  <a:gd name="connsiteY1" fmla="*/ 24039 h 52284"/>
                  <a:gd name="connsiteX2" fmla="*/ 28847 w 38462"/>
                  <a:gd name="connsiteY2" fmla="*/ 9015 h 52284"/>
                  <a:gd name="connsiteX3" fmla="*/ 19832 w 38462"/>
                  <a:gd name="connsiteY3" fmla="*/ 0 h 52284"/>
                  <a:gd name="connsiteX4" fmla="*/ 10818 w 38462"/>
                  <a:gd name="connsiteY4" fmla="*/ 9015 h 52284"/>
                  <a:gd name="connsiteX5" fmla="*/ 10818 w 38462"/>
                  <a:gd name="connsiteY5" fmla="*/ 24039 h 52284"/>
                  <a:gd name="connsiteX6" fmla="*/ 9015 w 38462"/>
                  <a:gd name="connsiteY6" fmla="*/ 24039 h 52284"/>
                  <a:gd name="connsiteX7" fmla="*/ 0 w 38462"/>
                  <a:gd name="connsiteY7" fmla="*/ 33054 h 52284"/>
                  <a:gd name="connsiteX8" fmla="*/ 9015 w 38462"/>
                  <a:gd name="connsiteY8" fmla="*/ 42068 h 52284"/>
                  <a:gd name="connsiteX9" fmla="*/ 10818 w 38462"/>
                  <a:gd name="connsiteY9" fmla="*/ 42068 h 52284"/>
                  <a:gd name="connsiteX10" fmla="*/ 10818 w 38462"/>
                  <a:gd name="connsiteY10" fmla="*/ 43270 h 52284"/>
                  <a:gd name="connsiteX11" fmla="*/ 19832 w 38462"/>
                  <a:gd name="connsiteY11" fmla="*/ 52285 h 52284"/>
                  <a:gd name="connsiteX12" fmla="*/ 28847 w 38462"/>
                  <a:gd name="connsiteY12" fmla="*/ 43270 h 52284"/>
                  <a:gd name="connsiteX13" fmla="*/ 28847 w 38462"/>
                  <a:gd name="connsiteY13" fmla="*/ 42068 h 52284"/>
                  <a:gd name="connsiteX14" fmla="*/ 29448 w 38462"/>
                  <a:gd name="connsiteY14" fmla="*/ 42068 h 52284"/>
                  <a:gd name="connsiteX15" fmla="*/ 38462 w 38462"/>
                  <a:gd name="connsiteY15" fmla="*/ 33054 h 52284"/>
                  <a:gd name="connsiteX16" fmla="*/ 29448 w 38462"/>
                  <a:gd name="connsiteY16" fmla="*/ 24039 h 52284"/>
                  <a:gd name="connsiteX17" fmla="*/ 29448 w 38462"/>
                  <a:gd name="connsiteY17" fmla="*/ 24039 h 5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462" h="52284">
                    <a:moveTo>
                      <a:pt x="29448" y="24039"/>
                    </a:moveTo>
                    <a:lnTo>
                      <a:pt x="28847" y="24039"/>
                    </a:lnTo>
                    <a:lnTo>
                      <a:pt x="28847" y="9015"/>
                    </a:lnTo>
                    <a:cubicBezTo>
                      <a:pt x="28847" y="4042"/>
                      <a:pt x="24805" y="0"/>
                      <a:pt x="19832" y="0"/>
                    </a:cubicBezTo>
                    <a:cubicBezTo>
                      <a:pt x="14844" y="0"/>
                      <a:pt x="10818" y="4042"/>
                      <a:pt x="10818" y="9015"/>
                    </a:cubicBezTo>
                    <a:lnTo>
                      <a:pt x="10818" y="24039"/>
                    </a:lnTo>
                    <a:lnTo>
                      <a:pt x="9015" y="24039"/>
                    </a:lnTo>
                    <a:cubicBezTo>
                      <a:pt x="4042" y="24039"/>
                      <a:pt x="0" y="28081"/>
                      <a:pt x="0" y="33054"/>
                    </a:cubicBezTo>
                    <a:cubicBezTo>
                      <a:pt x="0" y="38027"/>
                      <a:pt x="4042" y="42068"/>
                      <a:pt x="9015" y="42068"/>
                    </a:cubicBezTo>
                    <a:lnTo>
                      <a:pt x="10818" y="42068"/>
                    </a:lnTo>
                    <a:lnTo>
                      <a:pt x="10818" y="43270"/>
                    </a:lnTo>
                    <a:cubicBezTo>
                      <a:pt x="10818" y="48243"/>
                      <a:pt x="14844" y="52285"/>
                      <a:pt x="19832" y="52285"/>
                    </a:cubicBezTo>
                    <a:cubicBezTo>
                      <a:pt x="24805" y="52285"/>
                      <a:pt x="28847" y="48243"/>
                      <a:pt x="28847" y="43270"/>
                    </a:cubicBezTo>
                    <a:lnTo>
                      <a:pt x="28847" y="42068"/>
                    </a:lnTo>
                    <a:lnTo>
                      <a:pt x="29448" y="42068"/>
                    </a:lnTo>
                    <a:cubicBezTo>
                      <a:pt x="34421" y="42068"/>
                      <a:pt x="38462" y="38027"/>
                      <a:pt x="38462" y="33054"/>
                    </a:cubicBezTo>
                    <a:cubicBezTo>
                      <a:pt x="38462" y="28081"/>
                      <a:pt x="34421" y="24039"/>
                      <a:pt x="29448" y="24039"/>
                    </a:cubicBezTo>
                    <a:lnTo>
                      <a:pt x="29448" y="24039"/>
                    </a:lnTo>
                    <a:close/>
                  </a:path>
                </a:pathLst>
              </a:custGeom>
              <a:grpFill/>
              <a:ln w="1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6" name="任意多边形: 形状 29"/>
              <p:cNvSpPr/>
              <p:nvPr/>
            </p:nvSpPr>
            <p:spPr>
              <a:xfrm>
                <a:off x="6561109" y="2410489"/>
                <a:ext cx="38462" cy="52284"/>
              </a:xfrm>
              <a:custGeom>
                <a:avLst/>
                <a:gdLst>
                  <a:gd name="connsiteX0" fmla="*/ 29448 w 38462"/>
                  <a:gd name="connsiteY0" fmla="*/ 10818 h 52284"/>
                  <a:gd name="connsiteX1" fmla="*/ 28847 w 38462"/>
                  <a:gd name="connsiteY1" fmla="*/ 10818 h 52284"/>
                  <a:gd name="connsiteX2" fmla="*/ 28847 w 38462"/>
                  <a:gd name="connsiteY2" fmla="*/ 9015 h 52284"/>
                  <a:gd name="connsiteX3" fmla="*/ 19832 w 38462"/>
                  <a:gd name="connsiteY3" fmla="*/ 0 h 52284"/>
                  <a:gd name="connsiteX4" fmla="*/ 10818 w 38462"/>
                  <a:gd name="connsiteY4" fmla="*/ 9015 h 52284"/>
                  <a:gd name="connsiteX5" fmla="*/ 10818 w 38462"/>
                  <a:gd name="connsiteY5" fmla="*/ 10818 h 52284"/>
                  <a:gd name="connsiteX6" fmla="*/ 9015 w 38462"/>
                  <a:gd name="connsiteY6" fmla="*/ 10818 h 52284"/>
                  <a:gd name="connsiteX7" fmla="*/ 0 w 38462"/>
                  <a:gd name="connsiteY7" fmla="*/ 19832 h 52284"/>
                  <a:gd name="connsiteX8" fmla="*/ 9015 w 38462"/>
                  <a:gd name="connsiteY8" fmla="*/ 28847 h 52284"/>
                  <a:gd name="connsiteX9" fmla="*/ 10818 w 38462"/>
                  <a:gd name="connsiteY9" fmla="*/ 28847 h 52284"/>
                  <a:gd name="connsiteX10" fmla="*/ 10818 w 38462"/>
                  <a:gd name="connsiteY10" fmla="*/ 43270 h 52284"/>
                  <a:gd name="connsiteX11" fmla="*/ 19832 w 38462"/>
                  <a:gd name="connsiteY11" fmla="*/ 52285 h 52284"/>
                  <a:gd name="connsiteX12" fmla="*/ 28847 w 38462"/>
                  <a:gd name="connsiteY12" fmla="*/ 43270 h 52284"/>
                  <a:gd name="connsiteX13" fmla="*/ 28847 w 38462"/>
                  <a:gd name="connsiteY13" fmla="*/ 28847 h 52284"/>
                  <a:gd name="connsiteX14" fmla="*/ 29448 w 38462"/>
                  <a:gd name="connsiteY14" fmla="*/ 28847 h 52284"/>
                  <a:gd name="connsiteX15" fmla="*/ 38462 w 38462"/>
                  <a:gd name="connsiteY15" fmla="*/ 19832 h 52284"/>
                  <a:gd name="connsiteX16" fmla="*/ 29448 w 38462"/>
                  <a:gd name="connsiteY16" fmla="*/ 10818 h 52284"/>
                  <a:gd name="connsiteX17" fmla="*/ 29448 w 38462"/>
                  <a:gd name="connsiteY17" fmla="*/ 10818 h 5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8462" h="52284">
                    <a:moveTo>
                      <a:pt x="29448" y="10818"/>
                    </a:moveTo>
                    <a:lnTo>
                      <a:pt x="28847" y="10818"/>
                    </a:lnTo>
                    <a:lnTo>
                      <a:pt x="28847" y="9015"/>
                    </a:lnTo>
                    <a:cubicBezTo>
                      <a:pt x="28847" y="4042"/>
                      <a:pt x="24820" y="0"/>
                      <a:pt x="19832" y="0"/>
                    </a:cubicBezTo>
                    <a:cubicBezTo>
                      <a:pt x="14859" y="0"/>
                      <a:pt x="10818" y="4042"/>
                      <a:pt x="10818" y="9015"/>
                    </a:cubicBezTo>
                    <a:lnTo>
                      <a:pt x="10818" y="10818"/>
                    </a:lnTo>
                    <a:lnTo>
                      <a:pt x="9015" y="10818"/>
                    </a:lnTo>
                    <a:cubicBezTo>
                      <a:pt x="4042" y="10818"/>
                      <a:pt x="0" y="14859"/>
                      <a:pt x="0" y="19832"/>
                    </a:cubicBezTo>
                    <a:cubicBezTo>
                      <a:pt x="0" y="24805"/>
                      <a:pt x="4042" y="28847"/>
                      <a:pt x="9015" y="28847"/>
                    </a:cubicBezTo>
                    <a:lnTo>
                      <a:pt x="10818" y="28847"/>
                    </a:lnTo>
                    <a:lnTo>
                      <a:pt x="10818" y="43270"/>
                    </a:lnTo>
                    <a:cubicBezTo>
                      <a:pt x="10818" y="48243"/>
                      <a:pt x="14859" y="52285"/>
                      <a:pt x="19832" y="52285"/>
                    </a:cubicBezTo>
                    <a:cubicBezTo>
                      <a:pt x="24820" y="52285"/>
                      <a:pt x="28847" y="48243"/>
                      <a:pt x="28847" y="43270"/>
                    </a:cubicBezTo>
                    <a:lnTo>
                      <a:pt x="28847" y="28847"/>
                    </a:lnTo>
                    <a:lnTo>
                      <a:pt x="29448" y="28847"/>
                    </a:lnTo>
                    <a:cubicBezTo>
                      <a:pt x="34421" y="28847"/>
                      <a:pt x="38462" y="24805"/>
                      <a:pt x="38462" y="19832"/>
                    </a:cubicBezTo>
                    <a:cubicBezTo>
                      <a:pt x="38462" y="14859"/>
                      <a:pt x="34421" y="10818"/>
                      <a:pt x="29448" y="10818"/>
                    </a:cubicBezTo>
                    <a:lnTo>
                      <a:pt x="29448" y="10818"/>
                    </a:lnTo>
                    <a:close/>
                  </a:path>
                </a:pathLst>
              </a:custGeom>
              <a:grpFill/>
              <a:ln w="1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7" name="任意多边形: 形状 30"/>
              <p:cNvSpPr/>
              <p:nvPr/>
            </p:nvSpPr>
            <p:spPr>
              <a:xfrm>
                <a:off x="6529258" y="2472390"/>
                <a:ext cx="16827" cy="16827"/>
              </a:xfrm>
              <a:custGeom>
                <a:avLst/>
                <a:gdLst>
                  <a:gd name="connsiteX0" fmla="*/ 16827 w 16827"/>
                  <a:gd name="connsiteY0" fmla="*/ 8414 h 16827"/>
                  <a:gd name="connsiteX1" fmla="*/ 8414 w 16827"/>
                  <a:gd name="connsiteY1" fmla="*/ 16827 h 16827"/>
                  <a:gd name="connsiteX2" fmla="*/ 0 w 16827"/>
                  <a:gd name="connsiteY2" fmla="*/ 8414 h 16827"/>
                  <a:gd name="connsiteX3" fmla="*/ 8414 w 16827"/>
                  <a:gd name="connsiteY3" fmla="*/ 0 h 16827"/>
                  <a:gd name="connsiteX4" fmla="*/ 16827 w 16827"/>
                  <a:gd name="connsiteY4" fmla="*/ 8414 h 16827"/>
                  <a:gd name="connsiteX5" fmla="*/ 16827 w 16827"/>
                  <a:gd name="connsiteY5" fmla="*/ 8414 h 1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7" h="16827">
                    <a:moveTo>
                      <a:pt x="16827" y="8414"/>
                    </a:moveTo>
                    <a:cubicBezTo>
                      <a:pt x="16827" y="13056"/>
                      <a:pt x="13056" y="16827"/>
                      <a:pt x="8414" y="16827"/>
                    </a:cubicBezTo>
                    <a:cubicBezTo>
                      <a:pt x="3771" y="16827"/>
                      <a:pt x="0" y="13056"/>
                      <a:pt x="0" y="8414"/>
                    </a:cubicBezTo>
                    <a:cubicBezTo>
                      <a:pt x="0" y="3771"/>
                      <a:pt x="3771" y="0"/>
                      <a:pt x="8414" y="0"/>
                    </a:cubicBezTo>
                    <a:cubicBezTo>
                      <a:pt x="13056" y="0"/>
                      <a:pt x="16827" y="3771"/>
                      <a:pt x="16827" y="8414"/>
                    </a:cubicBezTo>
                    <a:lnTo>
                      <a:pt x="16827" y="8414"/>
                    </a:lnTo>
                    <a:close/>
                  </a:path>
                </a:pathLst>
              </a:custGeom>
              <a:grpFill/>
              <a:ln w="1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8" name="任意多边形: 形状 31"/>
              <p:cNvSpPr/>
              <p:nvPr/>
            </p:nvSpPr>
            <p:spPr>
              <a:xfrm>
                <a:off x="6573129" y="2472991"/>
                <a:ext cx="16827" cy="16827"/>
              </a:xfrm>
              <a:custGeom>
                <a:avLst/>
                <a:gdLst>
                  <a:gd name="connsiteX0" fmla="*/ 16827 w 16827"/>
                  <a:gd name="connsiteY0" fmla="*/ 8414 h 16827"/>
                  <a:gd name="connsiteX1" fmla="*/ 8414 w 16827"/>
                  <a:gd name="connsiteY1" fmla="*/ 16827 h 16827"/>
                  <a:gd name="connsiteX2" fmla="*/ 0 w 16827"/>
                  <a:gd name="connsiteY2" fmla="*/ 8414 h 16827"/>
                  <a:gd name="connsiteX3" fmla="*/ 8414 w 16827"/>
                  <a:gd name="connsiteY3" fmla="*/ 0 h 16827"/>
                  <a:gd name="connsiteX4" fmla="*/ 16827 w 16827"/>
                  <a:gd name="connsiteY4" fmla="*/ 8414 h 16827"/>
                  <a:gd name="connsiteX5" fmla="*/ 16827 w 16827"/>
                  <a:gd name="connsiteY5" fmla="*/ 8414 h 1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7" h="16827">
                    <a:moveTo>
                      <a:pt x="16827" y="8414"/>
                    </a:moveTo>
                    <a:cubicBezTo>
                      <a:pt x="16827" y="13056"/>
                      <a:pt x="13071" y="16827"/>
                      <a:pt x="8414" y="16827"/>
                    </a:cubicBezTo>
                    <a:cubicBezTo>
                      <a:pt x="3756" y="16827"/>
                      <a:pt x="0" y="13056"/>
                      <a:pt x="0" y="8414"/>
                    </a:cubicBezTo>
                    <a:cubicBezTo>
                      <a:pt x="0" y="3771"/>
                      <a:pt x="3771" y="0"/>
                      <a:pt x="8414" y="0"/>
                    </a:cubicBezTo>
                    <a:cubicBezTo>
                      <a:pt x="13056" y="0"/>
                      <a:pt x="16827" y="3771"/>
                      <a:pt x="16827" y="8414"/>
                    </a:cubicBezTo>
                    <a:lnTo>
                      <a:pt x="16827" y="8414"/>
                    </a:lnTo>
                    <a:close/>
                  </a:path>
                </a:pathLst>
              </a:custGeom>
              <a:grpFill/>
              <a:ln w="1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9" name="任意多边形: 形状 32"/>
              <p:cNvSpPr/>
              <p:nvPr/>
            </p:nvSpPr>
            <p:spPr>
              <a:xfrm>
                <a:off x="6529258" y="2572151"/>
                <a:ext cx="16827" cy="16827"/>
              </a:xfrm>
              <a:custGeom>
                <a:avLst/>
                <a:gdLst>
                  <a:gd name="connsiteX0" fmla="*/ 16827 w 16827"/>
                  <a:gd name="connsiteY0" fmla="*/ 8414 h 16827"/>
                  <a:gd name="connsiteX1" fmla="*/ 8414 w 16827"/>
                  <a:gd name="connsiteY1" fmla="*/ 16827 h 16827"/>
                  <a:gd name="connsiteX2" fmla="*/ 0 w 16827"/>
                  <a:gd name="connsiteY2" fmla="*/ 8414 h 16827"/>
                  <a:gd name="connsiteX3" fmla="*/ 8414 w 16827"/>
                  <a:gd name="connsiteY3" fmla="*/ 0 h 16827"/>
                  <a:gd name="connsiteX4" fmla="*/ 16827 w 16827"/>
                  <a:gd name="connsiteY4" fmla="*/ 8414 h 16827"/>
                  <a:gd name="connsiteX5" fmla="*/ 16827 w 16827"/>
                  <a:gd name="connsiteY5" fmla="*/ 8414 h 1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7" h="16827">
                    <a:moveTo>
                      <a:pt x="16827" y="8414"/>
                    </a:moveTo>
                    <a:cubicBezTo>
                      <a:pt x="16827" y="13056"/>
                      <a:pt x="13056" y="16827"/>
                      <a:pt x="8414" y="16827"/>
                    </a:cubicBezTo>
                    <a:cubicBezTo>
                      <a:pt x="3771" y="16827"/>
                      <a:pt x="0" y="13056"/>
                      <a:pt x="0" y="8414"/>
                    </a:cubicBezTo>
                    <a:cubicBezTo>
                      <a:pt x="0" y="3771"/>
                      <a:pt x="3771" y="0"/>
                      <a:pt x="8414" y="0"/>
                    </a:cubicBezTo>
                    <a:cubicBezTo>
                      <a:pt x="13056" y="0"/>
                      <a:pt x="16827" y="3771"/>
                      <a:pt x="16827" y="8414"/>
                    </a:cubicBezTo>
                    <a:lnTo>
                      <a:pt x="16827" y="8414"/>
                    </a:lnTo>
                    <a:close/>
                  </a:path>
                </a:pathLst>
              </a:custGeom>
              <a:grpFill/>
              <a:ln w="1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0" name="任意多边形: 形状 33"/>
              <p:cNvSpPr/>
              <p:nvPr/>
            </p:nvSpPr>
            <p:spPr>
              <a:xfrm>
                <a:off x="6573129" y="2572752"/>
                <a:ext cx="16827" cy="16827"/>
              </a:xfrm>
              <a:custGeom>
                <a:avLst/>
                <a:gdLst>
                  <a:gd name="connsiteX0" fmla="*/ 16827 w 16827"/>
                  <a:gd name="connsiteY0" fmla="*/ 8414 h 16827"/>
                  <a:gd name="connsiteX1" fmla="*/ 8414 w 16827"/>
                  <a:gd name="connsiteY1" fmla="*/ 16827 h 16827"/>
                  <a:gd name="connsiteX2" fmla="*/ 0 w 16827"/>
                  <a:gd name="connsiteY2" fmla="*/ 8414 h 16827"/>
                  <a:gd name="connsiteX3" fmla="*/ 8414 w 16827"/>
                  <a:gd name="connsiteY3" fmla="*/ 0 h 16827"/>
                  <a:gd name="connsiteX4" fmla="*/ 16827 w 16827"/>
                  <a:gd name="connsiteY4" fmla="*/ 8414 h 16827"/>
                  <a:gd name="connsiteX5" fmla="*/ 16827 w 16827"/>
                  <a:gd name="connsiteY5" fmla="*/ 8414 h 1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7" h="16827">
                    <a:moveTo>
                      <a:pt x="16827" y="8414"/>
                    </a:moveTo>
                    <a:cubicBezTo>
                      <a:pt x="16827" y="13056"/>
                      <a:pt x="13071" y="16827"/>
                      <a:pt x="8414" y="16827"/>
                    </a:cubicBezTo>
                    <a:cubicBezTo>
                      <a:pt x="3756" y="16827"/>
                      <a:pt x="0" y="13056"/>
                      <a:pt x="0" y="8414"/>
                    </a:cubicBezTo>
                    <a:cubicBezTo>
                      <a:pt x="0" y="3771"/>
                      <a:pt x="3771" y="0"/>
                      <a:pt x="8414" y="0"/>
                    </a:cubicBezTo>
                    <a:cubicBezTo>
                      <a:pt x="13056" y="0"/>
                      <a:pt x="16827" y="3771"/>
                      <a:pt x="16827" y="8414"/>
                    </a:cubicBezTo>
                    <a:lnTo>
                      <a:pt x="16827" y="8414"/>
                    </a:lnTo>
                    <a:close/>
                  </a:path>
                </a:pathLst>
              </a:custGeom>
              <a:grpFill/>
              <a:ln w="1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任意多边形: 形状 34"/>
              <p:cNvSpPr/>
              <p:nvPr/>
            </p:nvSpPr>
            <p:spPr>
              <a:xfrm>
                <a:off x="6531061" y="2624614"/>
                <a:ext cx="57693" cy="69727"/>
              </a:xfrm>
              <a:custGeom>
                <a:avLst/>
                <a:gdLst>
                  <a:gd name="connsiteX0" fmla="*/ 38462 w 57693"/>
                  <a:gd name="connsiteY0" fmla="*/ 13672 h 69727"/>
                  <a:gd name="connsiteX1" fmla="*/ 38462 w 57693"/>
                  <a:gd name="connsiteY1" fmla="*/ 9015 h 69727"/>
                  <a:gd name="connsiteX2" fmla="*/ 29448 w 57693"/>
                  <a:gd name="connsiteY2" fmla="*/ 0 h 69727"/>
                  <a:gd name="connsiteX3" fmla="*/ 20433 w 57693"/>
                  <a:gd name="connsiteY3" fmla="*/ 9015 h 69727"/>
                  <a:gd name="connsiteX4" fmla="*/ 20433 w 57693"/>
                  <a:gd name="connsiteY4" fmla="*/ 13282 h 69727"/>
                  <a:gd name="connsiteX5" fmla="*/ 0 w 57693"/>
                  <a:gd name="connsiteY5" fmla="*/ 40881 h 69727"/>
                  <a:gd name="connsiteX6" fmla="*/ 28847 w 57693"/>
                  <a:gd name="connsiteY6" fmla="*/ 69728 h 69727"/>
                  <a:gd name="connsiteX7" fmla="*/ 57693 w 57693"/>
                  <a:gd name="connsiteY7" fmla="*/ 40881 h 69727"/>
                  <a:gd name="connsiteX8" fmla="*/ 38462 w 57693"/>
                  <a:gd name="connsiteY8" fmla="*/ 13672 h 69727"/>
                  <a:gd name="connsiteX9" fmla="*/ 38462 w 57693"/>
                  <a:gd name="connsiteY9" fmla="*/ 13672 h 69727"/>
                  <a:gd name="connsiteX10" fmla="*/ 28847 w 57693"/>
                  <a:gd name="connsiteY10" fmla="*/ 51684 h 69727"/>
                  <a:gd name="connsiteX11" fmla="*/ 18029 w 57693"/>
                  <a:gd name="connsiteY11" fmla="*/ 40866 h 69727"/>
                  <a:gd name="connsiteX12" fmla="*/ 22792 w 57693"/>
                  <a:gd name="connsiteY12" fmla="*/ 31912 h 69727"/>
                  <a:gd name="connsiteX13" fmla="*/ 29448 w 57693"/>
                  <a:gd name="connsiteY13" fmla="*/ 34856 h 69727"/>
                  <a:gd name="connsiteX14" fmla="*/ 35593 w 57693"/>
                  <a:gd name="connsiteY14" fmla="*/ 32423 h 69727"/>
                  <a:gd name="connsiteX15" fmla="*/ 39664 w 57693"/>
                  <a:gd name="connsiteY15" fmla="*/ 40866 h 69727"/>
                  <a:gd name="connsiteX16" fmla="*/ 28847 w 57693"/>
                  <a:gd name="connsiteY16" fmla="*/ 51684 h 69727"/>
                  <a:gd name="connsiteX17" fmla="*/ 28847 w 57693"/>
                  <a:gd name="connsiteY17" fmla="*/ 51684 h 6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693" h="69727">
                    <a:moveTo>
                      <a:pt x="38462" y="13672"/>
                    </a:moveTo>
                    <a:lnTo>
                      <a:pt x="38462" y="9015"/>
                    </a:lnTo>
                    <a:cubicBezTo>
                      <a:pt x="38462" y="4042"/>
                      <a:pt x="34421" y="0"/>
                      <a:pt x="29448" y="0"/>
                    </a:cubicBezTo>
                    <a:cubicBezTo>
                      <a:pt x="24460" y="0"/>
                      <a:pt x="20433" y="4042"/>
                      <a:pt x="20433" y="9015"/>
                    </a:cubicBezTo>
                    <a:lnTo>
                      <a:pt x="20433" y="13282"/>
                    </a:lnTo>
                    <a:cubicBezTo>
                      <a:pt x="8624" y="16887"/>
                      <a:pt x="0" y="27900"/>
                      <a:pt x="0" y="40881"/>
                    </a:cubicBezTo>
                    <a:cubicBezTo>
                      <a:pt x="0" y="56792"/>
                      <a:pt x="12936" y="69728"/>
                      <a:pt x="28847" y="69728"/>
                    </a:cubicBezTo>
                    <a:cubicBezTo>
                      <a:pt x="44758" y="69728"/>
                      <a:pt x="57693" y="56792"/>
                      <a:pt x="57693" y="40881"/>
                    </a:cubicBezTo>
                    <a:cubicBezTo>
                      <a:pt x="57693" y="28336"/>
                      <a:pt x="49655" y="17654"/>
                      <a:pt x="38462" y="13672"/>
                    </a:cubicBezTo>
                    <a:lnTo>
                      <a:pt x="38462" y="13672"/>
                    </a:lnTo>
                    <a:close/>
                    <a:moveTo>
                      <a:pt x="28847" y="51684"/>
                    </a:moveTo>
                    <a:cubicBezTo>
                      <a:pt x="22882" y="51684"/>
                      <a:pt x="18029" y="46831"/>
                      <a:pt x="18029" y="40866"/>
                    </a:cubicBezTo>
                    <a:cubicBezTo>
                      <a:pt x="18029" y="37140"/>
                      <a:pt x="19922" y="33850"/>
                      <a:pt x="22792" y="31912"/>
                    </a:cubicBezTo>
                    <a:cubicBezTo>
                      <a:pt x="24445" y="33715"/>
                      <a:pt x="26803" y="34856"/>
                      <a:pt x="29448" y="34856"/>
                    </a:cubicBezTo>
                    <a:cubicBezTo>
                      <a:pt x="31822" y="34856"/>
                      <a:pt x="33985" y="33925"/>
                      <a:pt x="35593" y="32423"/>
                    </a:cubicBezTo>
                    <a:cubicBezTo>
                      <a:pt x="38072" y="34406"/>
                      <a:pt x="39664" y="37456"/>
                      <a:pt x="39664" y="40866"/>
                    </a:cubicBezTo>
                    <a:cubicBezTo>
                      <a:pt x="39664" y="46831"/>
                      <a:pt x="34811" y="51684"/>
                      <a:pt x="28847" y="51684"/>
                    </a:cubicBezTo>
                    <a:lnTo>
                      <a:pt x="28847" y="51684"/>
                    </a:lnTo>
                    <a:close/>
                  </a:path>
                </a:pathLst>
              </a:custGeom>
              <a:grpFill/>
              <a:ln w="1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任意多边形: 形状 36"/>
              <p:cNvSpPr/>
              <p:nvPr/>
            </p:nvSpPr>
            <p:spPr>
              <a:xfrm>
                <a:off x="6478175" y="2668908"/>
                <a:ext cx="36058" cy="18029"/>
              </a:xfrm>
              <a:custGeom>
                <a:avLst/>
                <a:gdLst>
                  <a:gd name="connsiteX0" fmla="*/ 27044 w 36058"/>
                  <a:gd name="connsiteY0" fmla="*/ 0 h 18029"/>
                  <a:gd name="connsiteX1" fmla="*/ 9015 w 36058"/>
                  <a:gd name="connsiteY1" fmla="*/ 0 h 18029"/>
                  <a:gd name="connsiteX2" fmla="*/ 0 w 36058"/>
                  <a:gd name="connsiteY2" fmla="*/ 9015 h 18029"/>
                  <a:gd name="connsiteX3" fmla="*/ 9015 w 36058"/>
                  <a:gd name="connsiteY3" fmla="*/ 18029 h 18029"/>
                  <a:gd name="connsiteX4" fmla="*/ 27044 w 36058"/>
                  <a:gd name="connsiteY4" fmla="*/ 18029 h 18029"/>
                  <a:gd name="connsiteX5" fmla="*/ 36058 w 36058"/>
                  <a:gd name="connsiteY5" fmla="*/ 9015 h 18029"/>
                  <a:gd name="connsiteX6" fmla="*/ 27044 w 36058"/>
                  <a:gd name="connsiteY6" fmla="*/ 0 h 18029"/>
                  <a:gd name="connsiteX7" fmla="*/ 27044 w 36058"/>
                  <a:gd name="connsiteY7" fmla="*/ 0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058" h="18029">
                    <a:moveTo>
                      <a:pt x="27044" y="0"/>
                    </a:moveTo>
                    <a:lnTo>
                      <a:pt x="9015" y="0"/>
                    </a:lnTo>
                    <a:cubicBezTo>
                      <a:pt x="4042" y="0"/>
                      <a:pt x="0" y="4042"/>
                      <a:pt x="0" y="9015"/>
                    </a:cubicBezTo>
                    <a:cubicBezTo>
                      <a:pt x="0" y="13988"/>
                      <a:pt x="4042" y="18029"/>
                      <a:pt x="9015" y="18029"/>
                    </a:cubicBezTo>
                    <a:lnTo>
                      <a:pt x="27044" y="18029"/>
                    </a:lnTo>
                    <a:cubicBezTo>
                      <a:pt x="32017" y="18029"/>
                      <a:pt x="36058" y="13988"/>
                      <a:pt x="36058" y="9015"/>
                    </a:cubicBezTo>
                    <a:cubicBezTo>
                      <a:pt x="36058" y="4042"/>
                      <a:pt x="32017" y="0"/>
                      <a:pt x="27044" y="0"/>
                    </a:cubicBezTo>
                    <a:lnTo>
                      <a:pt x="27044" y="0"/>
                    </a:lnTo>
                    <a:close/>
                  </a:path>
                </a:pathLst>
              </a:custGeom>
              <a:grpFill/>
              <a:ln w="1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任意多边形: 形状 37"/>
              <p:cNvSpPr/>
              <p:nvPr/>
            </p:nvSpPr>
            <p:spPr>
              <a:xfrm>
                <a:off x="6525051" y="2668908"/>
                <a:ext cx="36058" cy="18029"/>
              </a:xfrm>
              <a:custGeom>
                <a:avLst/>
                <a:gdLst>
                  <a:gd name="connsiteX0" fmla="*/ 27044 w 36058"/>
                  <a:gd name="connsiteY0" fmla="*/ 0 h 18029"/>
                  <a:gd name="connsiteX1" fmla="*/ 9015 w 36058"/>
                  <a:gd name="connsiteY1" fmla="*/ 0 h 18029"/>
                  <a:gd name="connsiteX2" fmla="*/ 0 w 36058"/>
                  <a:gd name="connsiteY2" fmla="*/ 9015 h 18029"/>
                  <a:gd name="connsiteX3" fmla="*/ 9015 w 36058"/>
                  <a:gd name="connsiteY3" fmla="*/ 18029 h 18029"/>
                  <a:gd name="connsiteX4" fmla="*/ 27044 w 36058"/>
                  <a:gd name="connsiteY4" fmla="*/ 18029 h 18029"/>
                  <a:gd name="connsiteX5" fmla="*/ 36058 w 36058"/>
                  <a:gd name="connsiteY5" fmla="*/ 9015 h 18029"/>
                  <a:gd name="connsiteX6" fmla="*/ 27044 w 36058"/>
                  <a:gd name="connsiteY6" fmla="*/ 0 h 18029"/>
                  <a:gd name="connsiteX7" fmla="*/ 27044 w 36058"/>
                  <a:gd name="connsiteY7" fmla="*/ 0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058" h="18029">
                    <a:moveTo>
                      <a:pt x="27044" y="0"/>
                    </a:moveTo>
                    <a:lnTo>
                      <a:pt x="9015" y="0"/>
                    </a:lnTo>
                    <a:cubicBezTo>
                      <a:pt x="4042" y="0"/>
                      <a:pt x="0" y="4042"/>
                      <a:pt x="0" y="9015"/>
                    </a:cubicBezTo>
                    <a:cubicBezTo>
                      <a:pt x="0" y="13988"/>
                      <a:pt x="4042" y="18029"/>
                      <a:pt x="9015" y="18029"/>
                    </a:cubicBezTo>
                    <a:lnTo>
                      <a:pt x="27044" y="18029"/>
                    </a:lnTo>
                    <a:cubicBezTo>
                      <a:pt x="32032" y="18029"/>
                      <a:pt x="36058" y="13988"/>
                      <a:pt x="36058" y="9015"/>
                    </a:cubicBezTo>
                    <a:cubicBezTo>
                      <a:pt x="36058" y="4042"/>
                      <a:pt x="32032" y="0"/>
                      <a:pt x="27044" y="0"/>
                    </a:cubicBezTo>
                    <a:lnTo>
                      <a:pt x="27044" y="0"/>
                    </a:lnTo>
                    <a:close/>
                  </a:path>
                </a:pathLst>
              </a:custGeom>
              <a:grpFill/>
              <a:ln w="1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cxnSp>
          <p:nvCxnSpPr>
            <p:cNvPr id="54" name="直接连接符 53"/>
            <p:cNvCxnSpPr/>
            <p:nvPr>
              <p:custDataLst>
                <p:tags r:id="rId6"/>
              </p:custDataLst>
            </p:nvPr>
          </p:nvCxnSpPr>
          <p:spPr>
            <a:xfrm>
              <a:off x="3287874" y="3140968"/>
              <a:ext cx="0" cy="2376264"/>
            </a:xfrm>
            <a:prstGeom prst="line">
              <a:avLst/>
            </a:prstGeom>
            <a:ln>
              <a:solidFill>
                <a:srgbClr val="388E3F">
                  <a:alpha val="45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>
              <p:custDataLst>
                <p:tags r:id="rId7"/>
              </p:custDataLst>
            </p:nvPr>
          </p:nvCxnSpPr>
          <p:spPr>
            <a:xfrm>
              <a:off x="6022566" y="3140968"/>
              <a:ext cx="0" cy="2376264"/>
            </a:xfrm>
            <a:prstGeom prst="line">
              <a:avLst/>
            </a:prstGeom>
            <a:ln>
              <a:solidFill>
                <a:srgbClr val="388E3F">
                  <a:alpha val="45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>
              <p:custDataLst>
                <p:tags r:id="rId8"/>
              </p:custDataLst>
            </p:nvPr>
          </p:nvCxnSpPr>
          <p:spPr>
            <a:xfrm>
              <a:off x="8781504" y="3140968"/>
              <a:ext cx="0" cy="2376264"/>
            </a:xfrm>
            <a:prstGeom prst="line">
              <a:avLst/>
            </a:prstGeom>
            <a:ln>
              <a:solidFill>
                <a:srgbClr val="388E3F">
                  <a:alpha val="45000"/>
                </a:srgb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4767580" y="2273300"/>
            <a:ext cx="2777490" cy="591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83615" y="2200910"/>
            <a:ext cx="2777490" cy="591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6355" y="3356610"/>
            <a:ext cx="2875280" cy="2213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99965" y="3068955"/>
            <a:ext cx="2744470" cy="2266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070850" y="3068955"/>
            <a:ext cx="3111500" cy="2220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5085715" y="3467100"/>
            <a:ext cx="2129155" cy="2035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单击此处输入您的项正文，文字是您思想的提炼，请尽量言简意赅的阐述观点单击此处输入智能图形项正文，文字是您思想的提炼，请尽量言简意赅的阐述观点。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316355" y="3467100"/>
            <a:ext cx="2129155" cy="2035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单击此处输入您的项正文，文字是您思想的提炼，请尽量言简意赅的阐述观点单击此处输入智能图形项正文，文字是您思想的提炼，请尽量言简意赅的阐述观点。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8602345" y="3534410"/>
            <a:ext cx="2129155" cy="2035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单击此处输入您的项正文，文字是您思想的提炼，请尽量言简意赅的阐述观点单击此处输入智能图形项正文，文字是您思想的提炼，请尽量言简意赅的阐述观点。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783080" y="2348865"/>
            <a:ext cx="1827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5311775" y="2348230"/>
            <a:ext cx="1827530" cy="444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8794115" y="2348865"/>
            <a:ext cx="18275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369570" y="-820420"/>
            <a:ext cx="12298394" cy="2344420"/>
            <a:chOff x="-369570" y="-820420"/>
            <a:chExt cx="12298394" cy="2344420"/>
          </a:xfrm>
        </p:grpSpPr>
        <p:grpSp>
          <p:nvGrpSpPr>
            <p:cNvPr id="5" name="组合 4"/>
            <p:cNvGrpSpPr/>
            <p:nvPr/>
          </p:nvGrpSpPr>
          <p:grpSpPr>
            <a:xfrm>
              <a:off x="-369570" y="-820420"/>
              <a:ext cx="12298394" cy="2344420"/>
              <a:chOff x="-369570" y="-820420"/>
              <a:chExt cx="12298394" cy="2344420"/>
            </a:xfrm>
          </p:grpSpPr>
          <p:sp>
            <p:nvSpPr>
              <p:cNvPr id="7" name="椭圆 6"/>
              <p:cNvSpPr/>
              <p:nvPr>
                <p:custDataLst>
                  <p:tags r:id="rId9"/>
                </p:custDataLst>
              </p:nvPr>
            </p:nvSpPr>
            <p:spPr>
              <a:xfrm>
                <a:off x="-369570" y="-820420"/>
                <a:ext cx="2344420" cy="2344420"/>
              </a:xfrm>
              <a:prstGeom prst="ellipse">
                <a:avLst/>
              </a:prstGeom>
              <a:solidFill>
                <a:srgbClr val="A9DDCE">
                  <a:alpha val="3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>
                <a:off x="-97790" y="0"/>
                <a:ext cx="12026614" cy="933450"/>
                <a:chOff x="-97790" y="0"/>
                <a:chExt cx="11440024" cy="933450"/>
              </a:xfrm>
            </p:grpSpPr>
            <p:grpSp>
              <p:nvGrpSpPr>
                <p:cNvPr id="10" name="组合 9"/>
                <p:cNvGrpSpPr/>
                <p:nvPr/>
              </p:nvGrpSpPr>
              <p:grpSpPr>
                <a:xfrm>
                  <a:off x="-97790" y="0"/>
                  <a:ext cx="11440024" cy="933450"/>
                  <a:chOff x="6121" y="1678"/>
                  <a:chExt cx="18481" cy="1470"/>
                </a:xfrm>
              </p:grpSpPr>
              <p:sp>
                <p:nvSpPr>
                  <p:cNvPr id="18" name="平行四边形 17"/>
                  <p:cNvSpPr/>
                  <p:nvPr>
                    <p:custDataLst>
                      <p:tags r:id="rId10"/>
                    </p:custDataLst>
                  </p:nvPr>
                </p:nvSpPr>
                <p:spPr>
                  <a:xfrm rot="16200000">
                    <a:off x="7584" y="2177"/>
                    <a:ext cx="1470" cy="472"/>
                  </a:xfrm>
                  <a:prstGeom prst="parallelogram">
                    <a:avLst>
                      <a:gd name="adj" fmla="val 76588"/>
                    </a:avLst>
                  </a:prstGeom>
                  <a:solidFill>
                    <a:srgbClr val="157D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8" name="平行四边形 67"/>
                  <p:cNvSpPr/>
                  <p:nvPr>
                    <p:custDataLst>
                      <p:tags r:id="rId11"/>
                    </p:custDataLst>
                  </p:nvPr>
                </p:nvSpPr>
                <p:spPr>
                  <a:xfrm rot="20760000">
                    <a:off x="6121" y="1913"/>
                    <a:ext cx="2130" cy="1064"/>
                  </a:xfrm>
                  <a:prstGeom prst="parallelogram">
                    <a:avLst/>
                  </a:prstGeom>
                  <a:solidFill>
                    <a:srgbClr val="157D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69" name="矩形 68"/>
                  <p:cNvSpPr/>
                  <p:nvPr>
                    <p:custDataLst>
                      <p:tags r:id="rId12"/>
                    </p:custDataLst>
                  </p:nvPr>
                </p:nvSpPr>
                <p:spPr>
                  <a:xfrm>
                    <a:off x="8540" y="2032"/>
                    <a:ext cx="16062" cy="1106"/>
                  </a:xfrm>
                  <a:prstGeom prst="rect">
                    <a:avLst/>
                  </a:prstGeom>
                  <a:gradFill>
                    <a:gsLst>
                      <a:gs pos="35000">
                        <a:srgbClr val="013F3C">
                          <a:alpha val="71000"/>
                        </a:srgbClr>
                      </a:gs>
                      <a:gs pos="86000">
                        <a:schemeClr val="bg1">
                          <a:alpha val="26000"/>
                        </a:schemeClr>
                      </a:gs>
                      <a:gs pos="64000">
                        <a:srgbClr val="157D7D">
                          <a:alpha val="45000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12" name="文本框 17"/>
                <p:cNvSpPr txBox="1"/>
                <p:nvPr>
                  <p:custDataLst>
                    <p:tags r:id="rId13"/>
                  </p:custDataLst>
                </p:nvPr>
              </p:nvSpPr>
              <p:spPr>
                <a:xfrm rot="20700000">
                  <a:off x="151765" y="143878"/>
                  <a:ext cx="1009650" cy="64633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ctr" anchorCtr="0">
                  <a:spAutoFit/>
                </a:bodyPr>
                <a:lstStyle/>
                <a:p>
                  <a:pPr fontAlgn="ctr"/>
                  <a:r>
                    <a:rPr lang="en-US" altLang="zh-CN" sz="36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03</a:t>
                  </a:r>
                  <a:endPara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</p:txBody>
            </p:sp>
            <p:sp>
              <p:nvSpPr>
                <p:cNvPr id="17" name="文本框 16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2377509" y="309861"/>
                  <a:ext cx="1535430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ctr"/>
                  <a:r>
                    <a:rPr lang="zh-CN" altLang="en-US" sz="2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思源黑体 CN Normal" panose="020B0400000000000000" charset="-122"/>
                      <a:sym typeface="+mn-ea"/>
                    </a:rPr>
                    <a:t>输入标题</a:t>
                  </a:r>
                  <a:endPara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思源黑体 CN Normal" panose="020B0400000000000000" charset="-122"/>
                    <a:sym typeface="+mn-ea"/>
                  </a:endParaRPr>
                </a:p>
              </p:txBody>
            </p:sp>
          </p:grpSp>
        </p:grpSp>
        <p:pic>
          <p:nvPicPr>
            <p:cNvPr id="6" name="图片 5" descr="6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48115" y="309880"/>
              <a:ext cx="2762250" cy="542290"/>
            </a:xfrm>
            <a:prstGeom prst="rect">
              <a:avLst/>
            </a:prstGeom>
          </p:spPr>
        </p:pic>
      </p:grpSp>
    </p:spTree>
    <p:custDataLst>
      <p:tags r:id="rId1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>
            <p:custDataLst>
              <p:tags r:id="rId1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 descr="D:/工作文件/工作文件/单页/用图/VCG211398650586.jpgVCG21139865058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5592" r="5592"/>
          <a:stretch>
            <a:fillRect/>
          </a:stretch>
        </p:blipFill>
        <p:spPr>
          <a:xfrm>
            <a:off x="5958205" y="1560830"/>
            <a:ext cx="5605145" cy="4207510"/>
          </a:xfrm>
          <a:prstGeom prst="roundRect">
            <a:avLst>
              <a:gd name="adj" fmla="val 6215"/>
            </a:avLst>
          </a:prstGeom>
          <a:solidFill>
            <a:schemeClr val="accent1"/>
          </a:solidFill>
          <a:ln w="6350">
            <a:solidFill>
              <a:srgbClr val="3D965D">
                <a:alpha val="20000"/>
              </a:srgbClr>
            </a:solidFill>
          </a:ln>
          <a:effectLst>
            <a:reflection blurRad="6350" stA="34000" endA="300" endPos="38500" dist="50800" dir="5400000" sy="-100000" algn="bl" rotWithShape="0"/>
          </a:effectLst>
        </p:spPr>
      </p:pic>
      <p:sp>
        <p:nvSpPr>
          <p:cNvPr id="21" name="文本框 20"/>
          <p:cNvSpPr txBox="1"/>
          <p:nvPr/>
        </p:nvSpPr>
        <p:spPr>
          <a:xfrm>
            <a:off x="1127125" y="1754505"/>
            <a:ext cx="3790950" cy="4013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pc="150" dirty="0"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单击此处输入你的正文， 文字是您思想的提炼，为了最终演示发布的良好效果，请尽量言简意赅的阐述观点；根据需要可酌情删减文字单击此处输入你的正文， 文字是您思想的提炼，为了最终演示发布的良好效果，请尽量言简意赅的阐述观点。单击此处输入你的正文， 文字是您思想的提炼，为了最终演示发布的良好效果，请尽量言简意赅的阐述观点；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369570" y="-820420"/>
            <a:ext cx="12298394" cy="2344420"/>
            <a:chOff x="-369570" y="-820420"/>
            <a:chExt cx="12298394" cy="2344420"/>
          </a:xfrm>
        </p:grpSpPr>
        <p:grpSp>
          <p:nvGrpSpPr>
            <p:cNvPr id="12" name="组合 11"/>
            <p:cNvGrpSpPr/>
            <p:nvPr/>
          </p:nvGrpSpPr>
          <p:grpSpPr>
            <a:xfrm>
              <a:off x="-369570" y="-820420"/>
              <a:ext cx="12298394" cy="2344420"/>
              <a:chOff x="-369570" y="-820420"/>
              <a:chExt cx="12298394" cy="2344420"/>
            </a:xfrm>
          </p:grpSpPr>
          <p:sp>
            <p:nvSpPr>
              <p:cNvPr id="14" name="椭圆 13"/>
              <p:cNvSpPr/>
              <p:nvPr>
                <p:custDataLst>
                  <p:tags r:id="rId4"/>
                </p:custDataLst>
              </p:nvPr>
            </p:nvSpPr>
            <p:spPr>
              <a:xfrm>
                <a:off x="-369570" y="-820420"/>
                <a:ext cx="2344420" cy="2344420"/>
              </a:xfrm>
              <a:prstGeom prst="ellipse">
                <a:avLst/>
              </a:prstGeom>
              <a:solidFill>
                <a:srgbClr val="A9DDCE">
                  <a:alpha val="3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-97790" y="0"/>
                <a:ext cx="12026614" cy="933450"/>
                <a:chOff x="-97790" y="0"/>
                <a:chExt cx="11440024" cy="933450"/>
              </a:xfrm>
            </p:grpSpPr>
            <p:grpSp>
              <p:nvGrpSpPr>
                <p:cNvPr id="16" name="组合 15"/>
                <p:cNvGrpSpPr/>
                <p:nvPr/>
              </p:nvGrpSpPr>
              <p:grpSpPr>
                <a:xfrm>
                  <a:off x="-97790" y="0"/>
                  <a:ext cx="11440024" cy="933450"/>
                  <a:chOff x="6121" y="1678"/>
                  <a:chExt cx="18481" cy="1470"/>
                </a:xfrm>
              </p:grpSpPr>
              <p:sp>
                <p:nvSpPr>
                  <p:cNvPr id="19" name="平行四边形 18"/>
                  <p:cNvSpPr/>
                  <p:nvPr>
                    <p:custDataLst>
                      <p:tags r:id="rId5"/>
                    </p:custDataLst>
                  </p:nvPr>
                </p:nvSpPr>
                <p:spPr>
                  <a:xfrm rot="16200000">
                    <a:off x="7584" y="2177"/>
                    <a:ext cx="1470" cy="472"/>
                  </a:xfrm>
                  <a:prstGeom prst="parallelogram">
                    <a:avLst>
                      <a:gd name="adj" fmla="val 76588"/>
                    </a:avLst>
                  </a:prstGeom>
                  <a:solidFill>
                    <a:srgbClr val="157D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0" name="平行四边形 19"/>
                  <p:cNvSpPr/>
                  <p:nvPr>
                    <p:custDataLst>
                      <p:tags r:id="rId6"/>
                    </p:custDataLst>
                  </p:nvPr>
                </p:nvSpPr>
                <p:spPr>
                  <a:xfrm rot="20760000">
                    <a:off x="6121" y="1913"/>
                    <a:ext cx="2130" cy="1064"/>
                  </a:xfrm>
                  <a:prstGeom prst="parallelogram">
                    <a:avLst/>
                  </a:prstGeom>
                  <a:solidFill>
                    <a:srgbClr val="157D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2" name="矩形 21"/>
                  <p:cNvSpPr/>
                  <p:nvPr>
                    <p:custDataLst>
                      <p:tags r:id="rId7"/>
                    </p:custDataLst>
                  </p:nvPr>
                </p:nvSpPr>
                <p:spPr>
                  <a:xfrm>
                    <a:off x="8540" y="2032"/>
                    <a:ext cx="16062" cy="1106"/>
                  </a:xfrm>
                  <a:prstGeom prst="rect">
                    <a:avLst/>
                  </a:prstGeom>
                  <a:gradFill>
                    <a:gsLst>
                      <a:gs pos="35000">
                        <a:srgbClr val="013F3C">
                          <a:alpha val="71000"/>
                        </a:srgbClr>
                      </a:gs>
                      <a:gs pos="86000">
                        <a:schemeClr val="bg1">
                          <a:alpha val="26000"/>
                        </a:schemeClr>
                      </a:gs>
                      <a:gs pos="64000">
                        <a:srgbClr val="157D7D">
                          <a:alpha val="45000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17" name="文本框 17"/>
                <p:cNvSpPr txBox="1"/>
                <p:nvPr>
                  <p:custDataLst>
                    <p:tags r:id="rId8"/>
                  </p:custDataLst>
                </p:nvPr>
              </p:nvSpPr>
              <p:spPr>
                <a:xfrm rot="20700000">
                  <a:off x="151765" y="143878"/>
                  <a:ext cx="1009650" cy="64633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ctr" anchorCtr="0">
                  <a:spAutoFit/>
                </a:bodyPr>
                <a:lstStyle/>
                <a:p>
                  <a:pPr fontAlgn="ctr"/>
                  <a:r>
                    <a:rPr lang="en-US" altLang="zh-CN" sz="36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03</a:t>
                  </a:r>
                  <a:endPara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</p:txBody>
            </p:sp>
            <p:sp>
              <p:nvSpPr>
                <p:cNvPr id="18" name="文本框 17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2377509" y="309861"/>
                  <a:ext cx="1535430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ctr"/>
                  <a:r>
                    <a:rPr lang="zh-CN" altLang="en-US" sz="2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思源黑体 CN Normal" panose="020B0400000000000000" charset="-122"/>
                      <a:sym typeface="+mn-ea"/>
                    </a:rPr>
                    <a:t>输入标题</a:t>
                  </a:r>
                  <a:endPara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思源黑体 CN Normal" panose="020B0400000000000000" charset="-122"/>
                    <a:sym typeface="+mn-ea"/>
                  </a:endParaRPr>
                </a:p>
              </p:txBody>
            </p:sp>
          </p:grpSp>
        </p:grpSp>
        <p:pic>
          <p:nvPicPr>
            <p:cNvPr id="13" name="图片 12" descr="6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48115" y="309880"/>
              <a:ext cx="2762250" cy="542290"/>
            </a:xfrm>
            <a:prstGeom prst="rect">
              <a:avLst/>
            </a:prstGeom>
          </p:spPr>
        </p:pic>
      </p:grpSp>
    </p:spTree>
    <p:custDataLst>
      <p:tags r:id="rId1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9" b="7929"/>
          <a:stretch>
            <a:fillRect/>
          </a:stretch>
        </p:blipFill>
        <p:spPr>
          <a:xfrm>
            <a:off x="0" y="0"/>
            <a:ext cx="12225655" cy="685800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0" y="-15834"/>
            <a:ext cx="12258675" cy="6873834"/>
          </a:xfrm>
          <a:prstGeom prst="rect">
            <a:avLst/>
          </a:prstGeom>
          <a:solidFill>
            <a:srgbClr val="C9D8D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单圆角矩形 8"/>
          <p:cNvSpPr/>
          <p:nvPr>
            <p:custDataLst>
              <p:tags r:id="rId3"/>
            </p:custDataLst>
          </p:nvPr>
        </p:nvSpPr>
        <p:spPr>
          <a:xfrm>
            <a:off x="0" y="2476500"/>
            <a:ext cx="12192000" cy="1908810"/>
          </a:xfrm>
          <a:prstGeom prst="round1Rect">
            <a:avLst>
              <a:gd name="adj" fmla="val 0"/>
            </a:avLst>
          </a:prstGeom>
          <a:solidFill>
            <a:srgbClr val="60B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单圆角矩形 4"/>
          <p:cNvSpPr/>
          <p:nvPr>
            <p:custDataLst>
              <p:tags r:id="rId4"/>
            </p:custDataLst>
          </p:nvPr>
        </p:nvSpPr>
        <p:spPr>
          <a:xfrm>
            <a:off x="226060" y="2476500"/>
            <a:ext cx="7074535" cy="1908810"/>
          </a:xfrm>
          <a:prstGeom prst="round1Rect">
            <a:avLst>
              <a:gd name="adj" fmla="val 0"/>
            </a:avLst>
          </a:prstGeom>
          <a:solidFill>
            <a:srgbClr val="096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004633" y="3122015"/>
            <a:ext cx="3230512" cy="613969"/>
            <a:chOff x="1975803" y="2883611"/>
            <a:chExt cx="3230512" cy="613969"/>
          </a:xfrm>
        </p:grpSpPr>
        <p:cxnSp>
          <p:nvCxnSpPr>
            <p:cNvPr id="7" name="直接连接符 6"/>
            <p:cNvCxnSpPr/>
            <p:nvPr>
              <p:custDataLst>
                <p:tags r:id="rId5"/>
              </p:custDataLst>
            </p:nvPr>
          </p:nvCxnSpPr>
          <p:spPr>
            <a:xfrm>
              <a:off x="1975803" y="3497580"/>
              <a:ext cx="1598295" cy="0"/>
            </a:xfrm>
            <a:prstGeom prst="line">
              <a:avLst/>
            </a:prstGeom>
            <a:ln w="63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17"/>
            <p:cNvSpPr txBox="1"/>
            <p:nvPr/>
          </p:nvSpPr>
          <p:spPr>
            <a:xfrm>
              <a:off x="1991627" y="2883611"/>
              <a:ext cx="3214688" cy="521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</a:rPr>
                <a:t>输入标题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endParaRPr>
            </a:p>
          </p:txBody>
        </p:sp>
      </p:grpSp>
      <p:sp>
        <p:nvSpPr>
          <p:cNvPr id="13" name="文本框 17"/>
          <p:cNvSpPr txBox="1"/>
          <p:nvPr>
            <p:custDataLst>
              <p:tags r:id="rId6"/>
            </p:custDataLst>
          </p:nvPr>
        </p:nvSpPr>
        <p:spPr>
          <a:xfrm>
            <a:off x="393382" y="2660370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肆</a:t>
            </a:r>
            <a:endParaRPr lang="en-US" altLang="zh-CN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4792" r="9815" b="4792"/>
          <a:stretch>
            <a:fillRect/>
          </a:stretch>
        </p:blipFill>
        <p:spPr>
          <a:xfrm>
            <a:off x="7295515" y="1866448"/>
            <a:ext cx="3960000" cy="297000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890" y="239395"/>
            <a:ext cx="2762250" cy="54229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/>
          <p:cNvSpPr/>
          <p:nvPr>
            <p:custDataLst>
              <p:tags r:id="rId1"/>
            </p:custDataLst>
          </p:nvPr>
        </p:nvSpPr>
        <p:spPr>
          <a:xfrm>
            <a:off x="3890645" y="1585595"/>
            <a:ext cx="4326890" cy="4326890"/>
          </a:xfrm>
          <a:prstGeom prst="ellipse">
            <a:avLst/>
          </a:prstGeom>
          <a:solidFill>
            <a:srgbClr val="C9D8D1">
              <a:alpha val="1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椭圆 2"/>
          <p:cNvSpPr/>
          <p:nvPr>
            <p:custDataLst>
              <p:tags r:id="rId2"/>
            </p:custDataLst>
          </p:nvPr>
        </p:nvSpPr>
        <p:spPr>
          <a:xfrm>
            <a:off x="4930140" y="2625090"/>
            <a:ext cx="2247900" cy="2247900"/>
          </a:xfrm>
          <a:prstGeom prst="ellipse">
            <a:avLst/>
          </a:prstGeom>
          <a:solidFill>
            <a:srgbClr val="C9D8D1">
              <a:alpha val="8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3"/>
            </p:custDataLst>
          </p:nvPr>
        </p:nvSpPr>
        <p:spPr>
          <a:xfrm>
            <a:off x="5081905" y="2766695"/>
            <a:ext cx="1944000" cy="1944000"/>
          </a:xfrm>
          <a:prstGeom prst="ellipse">
            <a:avLst/>
          </a:prstGeom>
          <a:blipFill>
            <a:blip r:embed="rId4"/>
            <a:stretch>
              <a:fillRect l="-3000" t="-2000" b="-23000"/>
            </a:stretch>
          </a:blipFill>
          <a:ln>
            <a:noFill/>
          </a:ln>
          <a:effectLst>
            <a:outerShdw blurRad="215900" dist="38100" dir="2700000" algn="tl" rotWithShape="0">
              <a:srgbClr val="C8894A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4335780" y="2030413"/>
            <a:ext cx="3436620" cy="3437255"/>
          </a:xfrm>
          <a:prstGeom prst="ellipse">
            <a:avLst/>
          </a:prstGeom>
          <a:noFill/>
          <a:ln>
            <a:solidFill>
              <a:srgbClr val="4C6C6A"/>
            </a:solidFill>
          </a:ln>
          <a:effectLst>
            <a:outerShdw blurRad="50800" dist="38100" dir="2700000" algn="tl" rotWithShape="0">
              <a:srgbClr val="927F7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弧形 10"/>
          <p:cNvSpPr/>
          <p:nvPr>
            <p:custDataLst>
              <p:tags r:id="rId6"/>
            </p:custDataLst>
          </p:nvPr>
        </p:nvSpPr>
        <p:spPr>
          <a:xfrm rot="12600000">
            <a:off x="4668838" y="2371408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rgbClr val="C9D8D1"/>
                </a:gs>
                <a:gs pos="60000">
                  <a:srgbClr val="56796D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94" name="椭圆 593"/>
          <p:cNvSpPr/>
          <p:nvPr>
            <p:custDataLst>
              <p:tags r:id="rId7"/>
            </p:custDataLst>
          </p:nvPr>
        </p:nvSpPr>
        <p:spPr>
          <a:xfrm>
            <a:off x="7025640" y="4552950"/>
            <a:ext cx="615950" cy="615950"/>
          </a:xfrm>
          <a:prstGeom prst="ellipse">
            <a:avLst/>
          </a:prstGeom>
          <a:solidFill>
            <a:srgbClr val="096966"/>
          </a:soli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93" name="椭圆 592"/>
          <p:cNvSpPr/>
          <p:nvPr>
            <p:custDataLst>
              <p:tags r:id="rId8"/>
            </p:custDataLst>
          </p:nvPr>
        </p:nvSpPr>
        <p:spPr>
          <a:xfrm>
            <a:off x="4432618" y="4552950"/>
            <a:ext cx="615950" cy="615950"/>
          </a:xfrm>
          <a:prstGeom prst="ellipse">
            <a:avLst/>
          </a:prstGeom>
          <a:solidFill>
            <a:srgbClr val="096966"/>
          </a:soli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87" name="椭圆 586"/>
          <p:cNvSpPr/>
          <p:nvPr>
            <p:custDataLst>
              <p:tags r:id="rId9"/>
            </p:custDataLst>
          </p:nvPr>
        </p:nvSpPr>
        <p:spPr>
          <a:xfrm>
            <a:off x="4439603" y="2295525"/>
            <a:ext cx="615950" cy="615950"/>
          </a:xfrm>
          <a:prstGeom prst="ellipse">
            <a:avLst/>
          </a:prstGeom>
          <a:solidFill>
            <a:srgbClr val="096966"/>
          </a:soli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88" name="椭圆 587"/>
          <p:cNvSpPr/>
          <p:nvPr>
            <p:custDataLst>
              <p:tags r:id="rId10"/>
            </p:custDataLst>
          </p:nvPr>
        </p:nvSpPr>
        <p:spPr>
          <a:xfrm>
            <a:off x="7025640" y="2288540"/>
            <a:ext cx="615950" cy="615950"/>
          </a:xfrm>
          <a:prstGeom prst="ellipse">
            <a:avLst/>
          </a:prstGeom>
          <a:solidFill>
            <a:srgbClr val="096966"/>
          </a:soli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3" name="弧形 42"/>
          <p:cNvSpPr/>
          <p:nvPr>
            <p:custDataLst>
              <p:tags r:id="rId11"/>
            </p:custDataLst>
          </p:nvPr>
        </p:nvSpPr>
        <p:spPr>
          <a:xfrm rot="18300000">
            <a:off x="4742498" y="2311718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rgbClr val="C9D8D1"/>
                </a:gs>
                <a:gs pos="60000">
                  <a:srgbClr val="56796D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rgbClr val="8A7B92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4" name="弧形 43"/>
          <p:cNvSpPr/>
          <p:nvPr>
            <p:custDataLst>
              <p:tags r:id="rId12"/>
            </p:custDataLst>
          </p:nvPr>
        </p:nvSpPr>
        <p:spPr>
          <a:xfrm rot="2400000">
            <a:off x="4748848" y="2361248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rgbClr val="C9D8D1"/>
                </a:gs>
                <a:gs pos="60000">
                  <a:srgbClr val="56796D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5" name="弧形 44"/>
          <p:cNvSpPr/>
          <p:nvPr>
            <p:custDataLst>
              <p:tags r:id="rId13"/>
            </p:custDataLst>
          </p:nvPr>
        </p:nvSpPr>
        <p:spPr>
          <a:xfrm rot="7800000">
            <a:off x="4649153" y="2501583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rgbClr val="C9D8D1"/>
                </a:gs>
                <a:gs pos="60000">
                  <a:srgbClr val="56796D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8" name="图片 27" descr="32313537313831303b32313537313833363b4e66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43425" y="2402840"/>
            <a:ext cx="386715" cy="386715"/>
          </a:xfrm>
          <a:prstGeom prst="rect">
            <a:avLst/>
          </a:prstGeom>
        </p:spPr>
      </p:pic>
      <p:pic>
        <p:nvPicPr>
          <p:cNvPr id="38" name="图形 37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70" y="2416810"/>
            <a:ext cx="333375" cy="333375"/>
          </a:xfrm>
          <a:prstGeom prst="rect">
            <a:avLst/>
          </a:prstGeom>
        </p:spPr>
      </p:pic>
      <p:pic>
        <p:nvPicPr>
          <p:cNvPr id="29" name="图片 28" descr="333437323830373b333437303935373b5b66751f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77405" y="4710430"/>
            <a:ext cx="316865" cy="316865"/>
          </a:xfrm>
          <a:prstGeom prst="rect">
            <a:avLst/>
          </a:prstGeom>
        </p:spPr>
      </p:pic>
      <p:pic>
        <p:nvPicPr>
          <p:cNvPr id="36" name="图形 35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60" y="4659630"/>
            <a:ext cx="384810" cy="384810"/>
          </a:xfrm>
          <a:prstGeom prst="rect">
            <a:avLst/>
          </a:prstGeom>
        </p:spPr>
      </p:pic>
      <p:sp>
        <p:nvSpPr>
          <p:cNvPr id="14" name="正文"/>
          <p:cNvSpPr txBox="1"/>
          <p:nvPr>
            <p:custDataLst>
              <p:tags r:id="rId22"/>
            </p:custDataLst>
          </p:nvPr>
        </p:nvSpPr>
        <p:spPr>
          <a:xfrm>
            <a:off x="1158875" y="2540000"/>
            <a:ext cx="2600960" cy="11988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单击此处输入你的正文， 文字是您思想的提炼，请尽量言简意赅的阐述观点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标题"/>
          <p:cNvSpPr txBox="1"/>
          <p:nvPr>
            <p:custDataLst>
              <p:tags r:id="rId23"/>
            </p:custDataLst>
          </p:nvPr>
        </p:nvSpPr>
        <p:spPr>
          <a:xfrm>
            <a:off x="1158875" y="1731645"/>
            <a:ext cx="2601595" cy="69977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sz="1600" b="1" spc="300" dirty="0">
                <a:solidFill>
                  <a:srgbClr val="15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endParaRPr lang="zh-CN" altLang="en-US" sz="1600" b="1" spc="300" dirty="0">
              <a:solidFill>
                <a:srgbClr val="15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正文"/>
          <p:cNvSpPr txBox="1"/>
          <p:nvPr>
            <p:custDataLst>
              <p:tags r:id="rId24"/>
            </p:custDataLst>
          </p:nvPr>
        </p:nvSpPr>
        <p:spPr>
          <a:xfrm>
            <a:off x="1624026" y="4700905"/>
            <a:ext cx="2089176" cy="11988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单击此处输入你的正文， 文字是您思想的提炼，请尽量言简意赅的阐述观点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标题"/>
          <p:cNvSpPr txBox="1"/>
          <p:nvPr>
            <p:custDataLst>
              <p:tags r:id="rId25"/>
            </p:custDataLst>
          </p:nvPr>
        </p:nvSpPr>
        <p:spPr>
          <a:xfrm>
            <a:off x="1158875" y="3892550"/>
            <a:ext cx="2601595" cy="69977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sz="1600" b="1" spc="300" dirty="0">
                <a:solidFill>
                  <a:srgbClr val="15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endParaRPr lang="zh-CN" altLang="en-US" sz="1600" b="1" spc="300" dirty="0">
              <a:solidFill>
                <a:srgbClr val="15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正文"/>
          <p:cNvSpPr txBox="1"/>
          <p:nvPr>
            <p:custDataLst>
              <p:tags r:id="rId26"/>
            </p:custDataLst>
          </p:nvPr>
        </p:nvSpPr>
        <p:spPr>
          <a:xfrm>
            <a:off x="8367395" y="2540000"/>
            <a:ext cx="2094865" cy="11988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单击此处输入你的正文， 文字是您思想的提炼，请尽量言简意赅的阐述观点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" name="标题"/>
          <p:cNvSpPr txBox="1"/>
          <p:nvPr>
            <p:custDataLst>
              <p:tags r:id="rId27"/>
            </p:custDataLst>
          </p:nvPr>
        </p:nvSpPr>
        <p:spPr>
          <a:xfrm>
            <a:off x="8368030" y="1731645"/>
            <a:ext cx="2621280" cy="69977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r>
              <a:rPr lang="zh-CN" altLang="en-US" sz="1600" b="1" spc="300" dirty="0">
                <a:solidFill>
                  <a:srgbClr val="15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endParaRPr lang="zh-CN" altLang="en-US" sz="1600" b="1" spc="300" dirty="0">
              <a:solidFill>
                <a:srgbClr val="15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正文"/>
          <p:cNvSpPr txBox="1"/>
          <p:nvPr>
            <p:custDataLst>
              <p:tags r:id="rId28"/>
            </p:custDataLst>
          </p:nvPr>
        </p:nvSpPr>
        <p:spPr>
          <a:xfrm>
            <a:off x="8367395" y="4700905"/>
            <a:ext cx="2094865" cy="11988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单击此处输入你的正文， 文字是您思想的提炼，请尽量言简意赅的阐述观点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2" name="标题"/>
          <p:cNvSpPr txBox="1"/>
          <p:nvPr>
            <p:custDataLst>
              <p:tags r:id="rId29"/>
            </p:custDataLst>
          </p:nvPr>
        </p:nvSpPr>
        <p:spPr>
          <a:xfrm>
            <a:off x="8368030" y="3892550"/>
            <a:ext cx="2621280" cy="69977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l"/>
            <a:r>
              <a:rPr lang="zh-CN" altLang="en-US" sz="1600" b="1" spc="300" dirty="0">
                <a:solidFill>
                  <a:srgbClr val="15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endParaRPr lang="zh-CN" altLang="en-US" sz="1600" b="1" spc="300" dirty="0">
              <a:solidFill>
                <a:srgbClr val="15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-369570" y="-820420"/>
            <a:ext cx="12179935" cy="2344420"/>
            <a:chOff x="-369570" y="-820420"/>
            <a:chExt cx="12179935" cy="2344420"/>
          </a:xfrm>
        </p:grpSpPr>
        <p:sp>
          <p:nvSpPr>
            <p:cNvPr id="8" name="椭圆 7"/>
            <p:cNvSpPr/>
            <p:nvPr>
              <p:custDataLst>
                <p:tags r:id="rId30"/>
              </p:custDataLst>
            </p:nvPr>
          </p:nvSpPr>
          <p:spPr>
            <a:xfrm>
              <a:off x="-369570" y="-820420"/>
              <a:ext cx="2344420" cy="2344420"/>
            </a:xfrm>
            <a:prstGeom prst="ellipse">
              <a:avLst/>
            </a:prstGeom>
            <a:solidFill>
              <a:srgbClr val="A9DDCE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-97790" y="0"/>
              <a:ext cx="11908000" cy="933450"/>
              <a:chOff x="-97790" y="0"/>
              <a:chExt cx="11908000" cy="933450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-97790" y="0"/>
                <a:ext cx="11908000" cy="933450"/>
                <a:chOff x="6121" y="1678"/>
                <a:chExt cx="19237" cy="1470"/>
              </a:xfrm>
            </p:grpSpPr>
            <p:sp>
              <p:nvSpPr>
                <p:cNvPr id="17" name="平行四边形 16"/>
                <p:cNvSpPr/>
                <p:nvPr>
                  <p:custDataLst>
                    <p:tags r:id="rId31"/>
                  </p:custDataLst>
                </p:nvPr>
              </p:nvSpPr>
              <p:spPr>
                <a:xfrm rot="16200000">
                  <a:off x="7584" y="2177"/>
                  <a:ext cx="1470" cy="472"/>
                </a:xfrm>
                <a:prstGeom prst="parallelogram">
                  <a:avLst>
                    <a:gd name="adj" fmla="val 76588"/>
                  </a:avLst>
                </a:prstGeom>
                <a:solidFill>
                  <a:srgbClr val="60B9AD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" name="平行四边形 17"/>
                <p:cNvSpPr/>
                <p:nvPr>
                  <p:custDataLst>
                    <p:tags r:id="rId32"/>
                  </p:custDataLst>
                </p:nvPr>
              </p:nvSpPr>
              <p:spPr>
                <a:xfrm rot="20760000">
                  <a:off x="6121" y="1913"/>
                  <a:ext cx="2130" cy="1064"/>
                </a:xfrm>
                <a:prstGeom prst="parallelogram">
                  <a:avLst/>
                </a:prstGeom>
                <a:solidFill>
                  <a:srgbClr val="60B9AD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" name="矩形 19"/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8540" y="2032"/>
                  <a:ext cx="16818" cy="1106"/>
                </a:xfrm>
                <a:prstGeom prst="rect">
                  <a:avLst/>
                </a:prstGeom>
                <a:gradFill>
                  <a:gsLst>
                    <a:gs pos="65000">
                      <a:srgbClr val="60B9AD">
                        <a:alpha val="78000"/>
                      </a:srgbClr>
                    </a:gs>
                    <a:gs pos="86000">
                      <a:schemeClr val="bg1">
                        <a:alpha val="26000"/>
                      </a:schemeClr>
                    </a:gs>
                    <a:gs pos="41000">
                      <a:srgbClr val="096966">
                        <a:alpha val="84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3" name="文本框 17"/>
              <p:cNvSpPr txBox="1"/>
              <p:nvPr>
                <p:custDataLst>
                  <p:tags r:id="rId34"/>
                </p:custDataLst>
              </p:nvPr>
            </p:nvSpPr>
            <p:spPr>
              <a:xfrm rot="20700000">
                <a:off x="151765" y="144463"/>
                <a:ext cx="1009650" cy="6451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spAutoFit/>
              </a:bodyPr>
              <a:lstStyle/>
              <a:p>
                <a:pPr fontAlgn="ctr"/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04</a:t>
                </a:r>
                <a:endPara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15" name="文本框 14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2377509" y="309861"/>
                <a:ext cx="153543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思源黑体 CN Normal" panose="020B0400000000000000" charset="-122"/>
                    <a:sym typeface="+mn-ea"/>
                  </a:rPr>
                  <a:t>输入标题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pic>
          <p:nvPicPr>
            <p:cNvPr id="10" name="图片 9" descr="6"/>
            <p:cNvPicPr>
              <a:picLocks noChangeAspect="1"/>
            </p:cNvPicPr>
            <p:nvPr/>
          </p:nvPicPr>
          <p:blipFill>
            <a:blip r:embed="rId3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48115" y="309880"/>
              <a:ext cx="2762250" cy="542290"/>
            </a:xfrm>
            <a:prstGeom prst="rect">
              <a:avLst/>
            </a:prstGeom>
          </p:spPr>
        </p:pic>
      </p:grpSp>
    </p:spTree>
    <p:custDataLst>
      <p:tags r:id="rId3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400050" y="1833218"/>
            <a:ext cx="11391900" cy="460301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357616" y="2897759"/>
            <a:ext cx="314685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644F4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输入标题</a:t>
            </a:r>
            <a:endParaRPr lang="zh-CN" altLang="en-US" dirty="0">
              <a:solidFill>
                <a:srgbClr val="644F4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551127" y="2756748"/>
            <a:ext cx="627291" cy="627291"/>
          </a:xfrm>
          <a:prstGeom prst="ellipse">
            <a:avLst/>
          </a:prstGeom>
          <a:solidFill>
            <a:srgbClr val="15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B9F3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1551127" y="4753202"/>
            <a:ext cx="627291" cy="627291"/>
          </a:xfrm>
          <a:prstGeom prst="ellipse">
            <a:avLst/>
          </a:prstGeom>
          <a:solidFill>
            <a:srgbClr val="15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159148" y="2756749"/>
            <a:ext cx="627291" cy="627291"/>
          </a:xfrm>
          <a:prstGeom prst="ellipse">
            <a:avLst/>
          </a:prstGeom>
          <a:solidFill>
            <a:srgbClr val="013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7159148" y="4753202"/>
            <a:ext cx="627291" cy="627291"/>
          </a:xfrm>
          <a:prstGeom prst="ellipse">
            <a:avLst/>
          </a:prstGeom>
          <a:solidFill>
            <a:srgbClr val="013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867831" y="804746"/>
            <a:ext cx="2456338" cy="859895"/>
            <a:chOff x="715367" y="733911"/>
            <a:chExt cx="2766820" cy="859895"/>
          </a:xfrm>
        </p:grpSpPr>
        <p:sp>
          <p:nvSpPr>
            <p:cNvPr id="33" name="平行四边形 32"/>
            <p:cNvSpPr/>
            <p:nvPr/>
          </p:nvSpPr>
          <p:spPr>
            <a:xfrm>
              <a:off x="1690710" y="1081636"/>
              <a:ext cx="1791477" cy="343941"/>
            </a:xfrm>
            <a:prstGeom prst="parallelogram">
              <a:avLst/>
            </a:prstGeom>
            <a:solidFill>
              <a:srgbClr val="A9D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096409" y="733911"/>
              <a:ext cx="1859863" cy="784225"/>
            </a:xfrm>
            <a:prstGeom prst="rect">
              <a:avLst/>
            </a:prstGeom>
            <a:noFill/>
          </p:spPr>
          <p:txBody>
            <a:bodyPr vert="horz" wrap="square" lIns="0" tIns="0" rIns="0" rtlCol="0">
              <a:spAutoFit/>
            </a:bodyPr>
            <a:lstStyle>
              <a:defPPr>
                <a:defRPr lang="zh-CN"/>
              </a:defPPr>
              <a:lvl1pPr>
                <a:defRPr sz="9600">
                  <a:solidFill>
                    <a:srgbClr val="644F4E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defRPr>
              </a:lvl1pPr>
            </a:lstStyle>
            <a:p>
              <a:r>
                <a:rPr lang="zh-CN" altLang="en-U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目录</a:t>
              </a:r>
              <a:endPara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715367" y="1524140"/>
              <a:ext cx="1928731" cy="69666"/>
            </a:xfrm>
            <a:prstGeom prst="rect">
              <a:avLst/>
            </a:prstGeom>
            <a:solidFill>
              <a:srgbClr val="A9D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68" name="文本框 20"/>
          <p:cNvSpPr txBox="1"/>
          <p:nvPr>
            <p:custDataLst>
              <p:tags r:id="rId3"/>
            </p:custDataLst>
          </p:nvPr>
        </p:nvSpPr>
        <p:spPr>
          <a:xfrm flipH="1">
            <a:off x="1536065" y="2886710"/>
            <a:ext cx="661670" cy="398780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>
            <a:defPPr>
              <a:defRPr lang="zh-CN"/>
            </a:defPPr>
            <a:lvl1pPr lvl="0" algn="ctr"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20"/>
          <p:cNvSpPr txBox="1"/>
          <p:nvPr>
            <p:custDataLst>
              <p:tags r:id="rId4"/>
            </p:custDataLst>
          </p:nvPr>
        </p:nvSpPr>
        <p:spPr>
          <a:xfrm flipH="1">
            <a:off x="7134225" y="2886710"/>
            <a:ext cx="661670" cy="398780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>
            <a:defPPr>
              <a:defRPr lang="zh-CN"/>
            </a:defPPr>
            <a:lvl1pPr lvl="0" algn="ctr"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20"/>
          <p:cNvSpPr txBox="1"/>
          <p:nvPr>
            <p:custDataLst>
              <p:tags r:id="rId5"/>
            </p:custDataLst>
          </p:nvPr>
        </p:nvSpPr>
        <p:spPr>
          <a:xfrm flipH="1">
            <a:off x="1532255" y="4883150"/>
            <a:ext cx="661670" cy="398780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>
            <a:defPPr>
              <a:defRPr lang="zh-CN"/>
            </a:defPPr>
            <a:lvl1pPr lvl="0" algn="ctr"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20"/>
          <p:cNvSpPr txBox="1"/>
          <p:nvPr>
            <p:custDataLst>
              <p:tags r:id="rId6"/>
            </p:custDataLst>
          </p:nvPr>
        </p:nvSpPr>
        <p:spPr>
          <a:xfrm flipH="1">
            <a:off x="7134225" y="4883150"/>
            <a:ext cx="661670" cy="398780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>
            <a:defPPr>
              <a:defRPr lang="zh-CN"/>
            </a:defPPr>
            <a:lvl1pPr lvl="0" algn="ctr"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8087221" y="2897759"/>
            <a:ext cx="314685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644F4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输入标题</a:t>
            </a:r>
            <a:endParaRPr lang="zh-CN" altLang="en-US" dirty="0">
              <a:solidFill>
                <a:srgbClr val="644F4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2461121" y="4929124"/>
            <a:ext cx="314685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644F4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输入标题</a:t>
            </a:r>
            <a:endParaRPr lang="zh-CN" altLang="en-US" dirty="0">
              <a:solidFill>
                <a:srgbClr val="644F4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8087221" y="4929124"/>
            <a:ext cx="314685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644F4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输入标题</a:t>
            </a:r>
            <a:endParaRPr lang="zh-CN" altLang="en-US" dirty="0">
              <a:solidFill>
                <a:srgbClr val="644F4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5" name="图片 14" descr="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890" y="239395"/>
            <a:ext cx="2762250" cy="54229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5949852" y="2635866"/>
            <a:ext cx="6242149" cy="2328957"/>
            <a:chOff x="5949852" y="2508866"/>
            <a:chExt cx="6242149" cy="2328957"/>
          </a:xfrm>
        </p:grpSpPr>
        <p:sp>
          <p:nvSpPr>
            <p:cNvPr id="2" name="矩形 1"/>
            <p:cNvSpPr/>
            <p:nvPr>
              <p:custDataLst>
                <p:tags r:id="rId2"/>
              </p:custDataLst>
            </p:nvPr>
          </p:nvSpPr>
          <p:spPr>
            <a:xfrm>
              <a:off x="8442037" y="2508866"/>
              <a:ext cx="3749964" cy="368717"/>
            </a:xfrm>
            <a:prstGeom prst="rect">
              <a:avLst/>
            </a:prstGeom>
            <a:solidFill>
              <a:srgbClr val="60B9AD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badi" panose="020B0604020104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等腰三角形 9"/>
            <p:cNvSpPr/>
            <p:nvPr>
              <p:custDataLst>
                <p:tags r:id="rId3"/>
              </p:custDataLst>
            </p:nvPr>
          </p:nvSpPr>
          <p:spPr>
            <a:xfrm rot="10800000">
              <a:off x="5949852" y="2693224"/>
              <a:ext cx="2487735" cy="2144599"/>
            </a:xfrm>
            <a:prstGeom prst="triangle">
              <a:avLst/>
            </a:prstGeom>
            <a:noFill/>
            <a:ln w="368300">
              <a:solidFill>
                <a:srgbClr val="60B9AD"/>
              </a:solidFill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badi" panose="020B0604020104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0" y="2997692"/>
            <a:ext cx="6327457" cy="2333132"/>
            <a:chOff x="0" y="2870692"/>
            <a:chExt cx="6327457" cy="2333132"/>
          </a:xfrm>
        </p:grpSpPr>
        <p:sp>
          <p:nvSpPr>
            <p:cNvPr id="30" name="矩形 29"/>
            <p:cNvSpPr/>
            <p:nvPr>
              <p:custDataLst>
                <p:tags r:id="rId5"/>
              </p:custDataLst>
            </p:nvPr>
          </p:nvSpPr>
          <p:spPr>
            <a:xfrm>
              <a:off x="0" y="4835107"/>
              <a:ext cx="5584031" cy="368717"/>
            </a:xfrm>
            <a:prstGeom prst="rect">
              <a:avLst/>
            </a:prstGeom>
            <a:solidFill>
              <a:srgbClr val="56796D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badi" panose="020B0604020104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6"/>
              </p:custDataLst>
            </p:nvPr>
          </p:nvSpPr>
          <p:spPr>
            <a:xfrm>
              <a:off x="3839722" y="2870692"/>
              <a:ext cx="2487735" cy="2144599"/>
            </a:xfrm>
            <a:prstGeom prst="triangle">
              <a:avLst/>
            </a:prstGeom>
            <a:noFill/>
            <a:ln w="368300">
              <a:solidFill>
                <a:srgbClr val="56796D"/>
              </a:solidFill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badi" panose="020B0604020104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7" name="图片 46" descr="32313537313831303b32313537313836363bcbbcbfbc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05985" y="4062730"/>
            <a:ext cx="724535" cy="724535"/>
          </a:xfrm>
          <a:prstGeom prst="rect">
            <a:avLst/>
          </a:prstGeom>
        </p:spPr>
      </p:pic>
      <p:pic>
        <p:nvPicPr>
          <p:cNvPr id="49" name="图片 48" descr="32313537313831303b32313537313836323bd1a7cebb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17665" y="3140075"/>
            <a:ext cx="795655" cy="79565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2694940" y="1698562"/>
            <a:ext cx="6641420" cy="632912"/>
          </a:xfrm>
          <a:prstGeom prst="rect">
            <a:avLst/>
          </a:prstGeom>
          <a:noFill/>
        </p:spPr>
        <p:txBody>
          <a:bodyPr wrap="square" rtlCol="0"/>
          <a:lstStyle/>
          <a:p>
            <a:pPr algn="l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2776918" y="1101942"/>
            <a:ext cx="3091282" cy="49137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b="1" spc="300" dirty="0">
                <a:solidFill>
                  <a:srgbClr val="4C6C6A"/>
                </a:solidFill>
                <a:latin typeface="Abadi" panose="020B0604020104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输入标题</a:t>
            </a:r>
            <a:endParaRPr lang="zh-CN" altLang="en-US" b="1" spc="300" dirty="0">
              <a:solidFill>
                <a:srgbClr val="4C6C6A"/>
              </a:solidFill>
              <a:latin typeface="Abadi" panose="020B0604020104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8472132" y="3292214"/>
            <a:ext cx="2735533" cy="49137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您的内容请在这里输入，或者复制您的文本后，在此处选择黏贴，并选择只保留文字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75" y="3916984"/>
            <a:ext cx="2735580" cy="182300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725" y="1782706"/>
            <a:ext cx="2142454" cy="2942063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369570" y="-820420"/>
            <a:ext cx="12179935" cy="2344420"/>
            <a:chOff x="-369570" y="-820420"/>
            <a:chExt cx="12179935" cy="2344420"/>
          </a:xfrm>
        </p:grpSpPr>
        <p:sp>
          <p:nvSpPr>
            <p:cNvPr id="5" name="椭圆 4"/>
            <p:cNvSpPr/>
            <p:nvPr>
              <p:custDataLst>
                <p:tags r:id="rId16"/>
              </p:custDataLst>
            </p:nvPr>
          </p:nvSpPr>
          <p:spPr>
            <a:xfrm>
              <a:off x="-369570" y="-820420"/>
              <a:ext cx="2344420" cy="2344420"/>
            </a:xfrm>
            <a:prstGeom prst="ellipse">
              <a:avLst/>
            </a:prstGeom>
            <a:solidFill>
              <a:srgbClr val="A9DDCE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-97790" y="0"/>
              <a:ext cx="11908000" cy="933450"/>
              <a:chOff x="-97790" y="0"/>
              <a:chExt cx="11908000" cy="933450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-97790" y="0"/>
                <a:ext cx="11908000" cy="933450"/>
                <a:chOff x="6121" y="1678"/>
                <a:chExt cx="19237" cy="1470"/>
              </a:xfrm>
            </p:grpSpPr>
            <p:sp>
              <p:nvSpPr>
                <p:cNvPr id="16" name="平行四边形 15"/>
                <p:cNvSpPr/>
                <p:nvPr>
                  <p:custDataLst>
                    <p:tags r:id="rId17"/>
                  </p:custDataLst>
                </p:nvPr>
              </p:nvSpPr>
              <p:spPr>
                <a:xfrm rot="16200000">
                  <a:off x="7584" y="2177"/>
                  <a:ext cx="1470" cy="472"/>
                </a:xfrm>
                <a:prstGeom prst="parallelogram">
                  <a:avLst>
                    <a:gd name="adj" fmla="val 76588"/>
                  </a:avLst>
                </a:prstGeom>
                <a:solidFill>
                  <a:srgbClr val="60B9AD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" name="平行四边形 17"/>
                <p:cNvSpPr/>
                <p:nvPr>
                  <p:custDataLst>
                    <p:tags r:id="rId18"/>
                  </p:custDataLst>
                </p:nvPr>
              </p:nvSpPr>
              <p:spPr>
                <a:xfrm rot="20760000">
                  <a:off x="6121" y="1913"/>
                  <a:ext cx="2130" cy="1064"/>
                </a:xfrm>
                <a:prstGeom prst="parallelogram">
                  <a:avLst/>
                </a:prstGeom>
                <a:solidFill>
                  <a:srgbClr val="60B9AD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矩形 18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8540" y="2032"/>
                  <a:ext cx="16818" cy="1106"/>
                </a:xfrm>
                <a:prstGeom prst="rect">
                  <a:avLst/>
                </a:prstGeom>
                <a:gradFill>
                  <a:gsLst>
                    <a:gs pos="65000">
                      <a:srgbClr val="60B9AD">
                        <a:alpha val="78000"/>
                      </a:srgbClr>
                    </a:gs>
                    <a:gs pos="86000">
                      <a:schemeClr val="bg1">
                        <a:alpha val="26000"/>
                      </a:schemeClr>
                    </a:gs>
                    <a:gs pos="41000">
                      <a:srgbClr val="096966">
                        <a:alpha val="84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9" name="文本框 17"/>
              <p:cNvSpPr txBox="1"/>
              <p:nvPr>
                <p:custDataLst>
                  <p:tags r:id="rId20"/>
                </p:custDataLst>
              </p:nvPr>
            </p:nvSpPr>
            <p:spPr>
              <a:xfrm rot="20700000">
                <a:off x="151765" y="144463"/>
                <a:ext cx="1009650" cy="6451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spAutoFit/>
              </a:bodyPr>
              <a:lstStyle/>
              <a:p>
                <a:pPr fontAlgn="ctr"/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04</a:t>
                </a:r>
                <a:endPara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11" name="文本框 10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2377509" y="309861"/>
                <a:ext cx="153543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思源黑体 CN Normal" panose="020B0400000000000000" charset="-122"/>
                    <a:sym typeface="+mn-ea"/>
                  </a:rPr>
                  <a:t>输入标题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pic>
          <p:nvPicPr>
            <p:cNvPr id="7" name="图片 6" descr="6"/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48115" y="309880"/>
              <a:ext cx="2762250" cy="542290"/>
            </a:xfrm>
            <a:prstGeom prst="rect">
              <a:avLst/>
            </a:prstGeom>
          </p:spPr>
        </p:pic>
      </p:grpSp>
    </p:spTree>
    <p:custDataLst>
      <p:tags r:id="rId2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96841" y="952328"/>
            <a:ext cx="7619365" cy="908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600" dirty="0">
                <a:solidFill>
                  <a:srgbClr val="004B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3600" dirty="0">
              <a:solidFill>
                <a:srgbClr val="004B4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: 圆角 22"/>
          <p:cNvSpPr/>
          <p:nvPr/>
        </p:nvSpPr>
        <p:spPr>
          <a:xfrm>
            <a:off x="4157442" y="1803976"/>
            <a:ext cx="7042461" cy="13536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">
            <a:solidFill>
              <a:srgbClr val="388E3F">
                <a:alpha val="45000"/>
              </a:srgbClr>
            </a:solidFill>
          </a:ln>
          <a:effectLst>
            <a:outerShdw blurRad="279400" dist="139700" dir="5400000" algn="t" rotWithShape="0">
              <a:srgbClr val="157D7D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388E3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3552550" y="4964556"/>
            <a:ext cx="7042461" cy="13536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">
            <a:solidFill>
              <a:srgbClr val="388E3F">
                <a:alpha val="45000"/>
              </a:srgbClr>
            </a:solidFill>
          </a:ln>
          <a:effectLst>
            <a:outerShdw blurRad="279400" dist="139700" dir="5400000" algn="t" rotWithShape="0">
              <a:srgbClr val="157D7D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388E3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4122818" y="3360194"/>
            <a:ext cx="7042461" cy="1353638"/>
          </a:xfrm>
          <a:prstGeom prst="roundRect">
            <a:avLst>
              <a:gd name="adj" fmla="val 50000"/>
            </a:avLst>
          </a:prstGeom>
          <a:solidFill>
            <a:srgbClr val="004B48"/>
          </a:solidFill>
          <a:ln w="2540">
            <a:solidFill>
              <a:srgbClr val="388E3F">
                <a:alpha val="45000"/>
              </a:srgbClr>
            </a:solidFill>
          </a:ln>
          <a:effectLst>
            <a:outerShdw blurRad="279400" dist="139700" dir="5400000" algn="t" rotWithShape="0">
              <a:srgbClr val="157D7D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388E3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63685" y="1829248"/>
            <a:ext cx="4352148" cy="4352148"/>
            <a:chOff x="1036239" y="1786134"/>
            <a:chExt cx="4006280" cy="4006280"/>
          </a:xfrm>
        </p:grpSpPr>
        <p:sp>
          <p:nvSpPr>
            <p:cNvPr id="6" name="椭圆 5"/>
            <p:cNvSpPr/>
            <p:nvPr/>
          </p:nvSpPr>
          <p:spPr>
            <a:xfrm>
              <a:off x="1036239" y="1786134"/>
              <a:ext cx="4006280" cy="4006280"/>
            </a:xfrm>
            <a:prstGeom prst="ellipse">
              <a:avLst/>
            </a:prstGeom>
            <a:solidFill>
              <a:srgbClr val="157D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20000"/>
                      </a14:imgEffect>
                      <a14:imgEffect>
                        <a14:colorTemperature colorTemp="6501"/>
                      </a14:imgEffect>
                      <a14:imgEffect>
                        <a14:saturation sat="10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4" r="12454"/>
            <a:stretch>
              <a:fillRect/>
            </a:stretch>
          </p:blipFill>
          <p:spPr>
            <a:xfrm flipH="1">
              <a:off x="1199456" y="1949351"/>
              <a:ext cx="3679846" cy="3679846"/>
            </a:xfrm>
            <a:custGeom>
              <a:avLst/>
              <a:gdLst>
                <a:gd name="connsiteX0" fmla="*/ 3024336 w 6048672"/>
                <a:gd name="connsiteY0" fmla="*/ 0 h 6048672"/>
                <a:gd name="connsiteX1" fmla="*/ 6048672 w 6048672"/>
                <a:gd name="connsiteY1" fmla="*/ 3024336 h 6048672"/>
                <a:gd name="connsiteX2" fmla="*/ 3024336 w 6048672"/>
                <a:gd name="connsiteY2" fmla="*/ 6048672 h 6048672"/>
                <a:gd name="connsiteX3" fmla="*/ 0 w 6048672"/>
                <a:gd name="connsiteY3" fmla="*/ 3024336 h 6048672"/>
                <a:gd name="connsiteX4" fmla="*/ 3024336 w 6048672"/>
                <a:gd name="connsiteY4" fmla="*/ 0 h 604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48672" h="6048672">
                  <a:moveTo>
                    <a:pt x="3024336" y="0"/>
                  </a:moveTo>
                  <a:cubicBezTo>
                    <a:pt x="4694631" y="0"/>
                    <a:pt x="6048672" y="1354041"/>
                    <a:pt x="6048672" y="3024336"/>
                  </a:cubicBezTo>
                  <a:cubicBezTo>
                    <a:pt x="6048672" y="4694631"/>
                    <a:pt x="4694631" y="6048672"/>
                    <a:pt x="3024336" y="6048672"/>
                  </a:cubicBezTo>
                  <a:cubicBezTo>
                    <a:pt x="1354041" y="6048672"/>
                    <a:pt x="0" y="4694631"/>
                    <a:pt x="0" y="3024336"/>
                  </a:cubicBezTo>
                  <a:cubicBezTo>
                    <a:pt x="0" y="1354041"/>
                    <a:pt x="1354041" y="0"/>
                    <a:pt x="3024336" y="0"/>
                  </a:cubicBezTo>
                  <a:close/>
                </a:path>
              </a:pathLst>
            </a:custGeom>
            <a:blipFill dpi="0" rotWithShape="1">
              <a:blip r:embed="rId3"/>
              <a:srcRect/>
              <a:stretch>
                <a:fillRect l="-59000" t="-10000" r="-6000"/>
              </a:stretch>
            </a:blipFill>
          </p:spPr>
        </p:pic>
      </p:grpSp>
      <p:sp>
        <p:nvSpPr>
          <p:cNvPr id="8" name="矩形 7"/>
          <p:cNvSpPr/>
          <p:nvPr/>
        </p:nvSpPr>
        <p:spPr>
          <a:xfrm>
            <a:off x="4982839" y="1986654"/>
            <a:ext cx="2653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969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单击添加小标题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9696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82838" y="2323407"/>
            <a:ext cx="5128219" cy="705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单击此处输入你的正文， 文字是您思想的提炼，为了最终演示发布的良好效果，请尽量言简意赅的阐述观点；根据需要可酌情删减文字单击此处输入你的正文， 文字是您思想的提炼，为了最终演示发布的良好效果，请尽量言简意赅的阐述观点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982839" y="5075489"/>
            <a:ext cx="2653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969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单击添加小标题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9696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82838" y="5412242"/>
            <a:ext cx="5128219" cy="705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单击此处输入你的正文， 文字是您思想的提炼，为了最终演示发布的良好效果，请尽量言简意赅的阐述观点；根据需要可酌情删减文字单击此处输入你的正文， 文字是您思想的提炼，为了最终演示发布的良好效果，请尽量言简意赅的阐述观点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466793" y="3542926"/>
            <a:ext cx="2653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单击添加小标题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466792" y="3879679"/>
            <a:ext cx="5128219" cy="705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单击此处输入你的正文， 文字是您思想的提炼，为了最终演示发布的良好效果，请尽量言简意赅的阐述观点；根据需要可酌情删减文字单击此处输入你的正文， 文字是您思想的提炼，为了最终演示发布的良好效果，请尽量言简意赅的阐述观点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-369570" y="-820420"/>
            <a:ext cx="12179935" cy="2344420"/>
            <a:chOff x="-369570" y="-820420"/>
            <a:chExt cx="12179935" cy="2344420"/>
          </a:xfrm>
        </p:grpSpPr>
        <p:sp>
          <p:nvSpPr>
            <p:cNvPr id="16" name="椭圆 15"/>
            <p:cNvSpPr/>
            <p:nvPr>
              <p:custDataLst>
                <p:tags r:id="rId4"/>
              </p:custDataLst>
            </p:nvPr>
          </p:nvSpPr>
          <p:spPr>
            <a:xfrm>
              <a:off x="-369570" y="-820420"/>
              <a:ext cx="2344420" cy="2344420"/>
            </a:xfrm>
            <a:prstGeom prst="ellipse">
              <a:avLst/>
            </a:prstGeom>
            <a:solidFill>
              <a:srgbClr val="A9DDCE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-97790" y="0"/>
              <a:ext cx="11908000" cy="933450"/>
              <a:chOff x="-97790" y="0"/>
              <a:chExt cx="11908000" cy="93345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-97790" y="0"/>
                <a:ext cx="11908000" cy="933450"/>
                <a:chOff x="6121" y="1678"/>
                <a:chExt cx="19237" cy="1470"/>
              </a:xfrm>
            </p:grpSpPr>
            <p:sp>
              <p:nvSpPr>
                <p:cNvPr id="22" name="平行四边形 21"/>
                <p:cNvSpPr/>
                <p:nvPr>
                  <p:custDataLst>
                    <p:tags r:id="rId5"/>
                  </p:custDataLst>
                </p:nvPr>
              </p:nvSpPr>
              <p:spPr>
                <a:xfrm rot="16200000">
                  <a:off x="7584" y="2177"/>
                  <a:ext cx="1470" cy="472"/>
                </a:xfrm>
                <a:prstGeom prst="parallelogram">
                  <a:avLst>
                    <a:gd name="adj" fmla="val 76588"/>
                  </a:avLst>
                </a:prstGeom>
                <a:solidFill>
                  <a:srgbClr val="60B9AD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" name="平行四边形 30"/>
                <p:cNvSpPr/>
                <p:nvPr>
                  <p:custDataLst>
                    <p:tags r:id="rId6"/>
                  </p:custDataLst>
                </p:nvPr>
              </p:nvSpPr>
              <p:spPr>
                <a:xfrm rot="20760000">
                  <a:off x="6121" y="1913"/>
                  <a:ext cx="2130" cy="1064"/>
                </a:xfrm>
                <a:prstGeom prst="parallelogram">
                  <a:avLst/>
                </a:prstGeom>
                <a:solidFill>
                  <a:srgbClr val="60B9AD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" name="矩形 31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8540" y="2032"/>
                  <a:ext cx="16818" cy="1106"/>
                </a:xfrm>
                <a:prstGeom prst="rect">
                  <a:avLst/>
                </a:prstGeom>
                <a:gradFill>
                  <a:gsLst>
                    <a:gs pos="65000">
                      <a:srgbClr val="60B9AD">
                        <a:alpha val="78000"/>
                      </a:srgbClr>
                    </a:gs>
                    <a:gs pos="86000">
                      <a:schemeClr val="bg1">
                        <a:alpha val="26000"/>
                      </a:schemeClr>
                    </a:gs>
                    <a:gs pos="41000">
                      <a:srgbClr val="096966">
                        <a:alpha val="84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文本框 17"/>
              <p:cNvSpPr txBox="1"/>
              <p:nvPr>
                <p:custDataLst>
                  <p:tags r:id="rId8"/>
                </p:custDataLst>
              </p:nvPr>
            </p:nvSpPr>
            <p:spPr>
              <a:xfrm rot="20700000">
                <a:off x="151765" y="144463"/>
                <a:ext cx="1009650" cy="6451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spAutoFit/>
              </a:bodyPr>
              <a:lstStyle/>
              <a:p>
                <a:pPr fontAlgn="ctr"/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04</a:t>
                </a:r>
                <a:endPara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2377509" y="309861"/>
                <a:ext cx="153543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思源黑体 CN Normal" panose="020B0400000000000000" charset="-122"/>
                    <a:sym typeface="+mn-ea"/>
                  </a:rPr>
                  <a:t>输入标题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pic>
          <p:nvPicPr>
            <p:cNvPr id="18" name="图片 17" descr="6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48115" y="309880"/>
              <a:ext cx="2762250" cy="5422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31904" y="1106922"/>
            <a:ext cx="433657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4B4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输入标题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004B4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94400" y="1440045"/>
            <a:ext cx="3197344" cy="479726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91744" y="1965629"/>
            <a:ext cx="7560469" cy="1584202"/>
          </a:xfrm>
          <a:prstGeom prst="rect">
            <a:avLst/>
          </a:prstGeom>
          <a:solidFill>
            <a:srgbClr val="60B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51123" y="2716698"/>
            <a:ext cx="7085437" cy="552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单击此处输入你的正文， 文字是您思想的提炼，为了最终演示发布的良好效果，请尽量言简意赅的阐述观点；根据需要可酌情删减文字单击此处输入你的正文， 文字是您思想的提炼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51124" y="2280433"/>
            <a:ext cx="67196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单击此处输入你的正文， 文字是您思想的提炼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6893747" y="3899908"/>
            <a:ext cx="1368152" cy="432074"/>
          </a:xfrm>
          <a:prstGeom prst="roundRect">
            <a:avLst>
              <a:gd name="adj" fmla="val 50000"/>
            </a:avLst>
          </a:prstGeom>
          <a:solidFill>
            <a:srgbClr val="096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添加标题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78765" y="4448177"/>
            <a:ext cx="2034923" cy="1033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单击此处输入你的正文， 文字是您思想的提炼，为了最终演示发布的良好效果，请尽量言简意赅的阐述观点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9351501" y="3899908"/>
            <a:ext cx="1368152" cy="432074"/>
          </a:xfrm>
          <a:prstGeom prst="roundRect">
            <a:avLst>
              <a:gd name="adj" fmla="val 50000"/>
            </a:avLst>
          </a:prstGeom>
          <a:solidFill>
            <a:srgbClr val="096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添加标题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036519" y="4448177"/>
            <a:ext cx="2034923" cy="1033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单击此处输入你的正文， 文字是您思想的提炼，为了最终演示发布的良好效果，请尽量言简意赅的阐述观点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4437852" y="3899908"/>
            <a:ext cx="1368152" cy="432074"/>
          </a:xfrm>
          <a:prstGeom prst="roundRect">
            <a:avLst>
              <a:gd name="adj" fmla="val 50000"/>
            </a:avLst>
          </a:prstGeom>
          <a:solidFill>
            <a:srgbClr val="096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添加标题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22870" y="4448177"/>
            <a:ext cx="2034923" cy="1033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单击此处输入你的正文， 文字是您思想的提炼，为了最终演示发布的良好效果，请尽量言简意赅的阐述观点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-369570" y="-820420"/>
            <a:ext cx="12179935" cy="2344420"/>
            <a:chOff x="-369570" y="-820420"/>
            <a:chExt cx="12179935" cy="2344420"/>
          </a:xfrm>
        </p:grpSpPr>
        <p:sp>
          <p:nvSpPr>
            <p:cNvPr id="16" name="椭圆 15"/>
            <p:cNvSpPr/>
            <p:nvPr>
              <p:custDataLst>
                <p:tags r:id="rId2"/>
              </p:custDataLst>
            </p:nvPr>
          </p:nvSpPr>
          <p:spPr>
            <a:xfrm>
              <a:off x="-369570" y="-820420"/>
              <a:ext cx="2344420" cy="2344420"/>
            </a:xfrm>
            <a:prstGeom prst="ellipse">
              <a:avLst/>
            </a:prstGeom>
            <a:solidFill>
              <a:srgbClr val="A9DDCE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-97790" y="0"/>
              <a:ext cx="11908000" cy="933450"/>
              <a:chOff x="-97790" y="0"/>
              <a:chExt cx="11908000" cy="93345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-97790" y="0"/>
                <a:ext cx="11908000" cy="933450"/>
                <a:chOff x="6121" y="1678"/>
                <a:chExt cx="19237" cy="1470"/>
              </a:xfrm>
            </p:grpSpPr>
            <p:sp>
              <p:nvSpPr>
                <p:cNvPr id="22" name="平行四边形 21"/>
                <p:cNvSpPr/>
                <p:nvPr>
                  <p:custDataLst>
                    <p:tags r:id="rId3"/>
                  </p:custDataLst>
                </p:nvPr>
              </p:nvSpPr>
              <p:spPr>
                <a:xfrm rot="16200000">
                  <a:off x="7584" y="2177"/>
                  <a:ext cx="1470" cy="472"/>
                </a:xfrm>
                <a:prstGeom prst="parallelogram">
                  <a:avLst>
                    <a:gd name="adj" fmla="val 76588"/>
                  </a:avLst>
                </a:prstGeom>
                <a:solidFill>
                  <a:srgbClr val="60B9AD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" name="平行四边形 28"/>
                <p:cNvSpPr/>
                <p:nvPr>
                  <p:custDataLst>
                    <p:tags r:id="rId4"/>
                  </p:custDataLst>
                </p:nvPr>
              </p:nvSpPr>
              <p:spPr>
                <a:xfrm rot="20760000">
                  <a:off x="6121" y="1913"/>
                  <a:ext cx="2130" cy="1064"/>
                </a:xfrm>
                <a:prstGeom prst="parallelogram">
                  <a:avLst/>
                </a:prstGeom>
                <a:solidFill>
                  <a:srgbClr val="60B9AD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" name="矩形 29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8540" y="2032"/>
                  <a:ext cx="16818" cy="1106"/>
                </a:xfrm>
                <a:prstGeom prst="rect">
                  <a:avLst/>
                </a:prstGeom>
                <a:gradFill>
                  <a:gsLst>
                    <a:gs pos="65000">
                      <a:srgbClr val="60B9AD">
                        <a:alpha val="78000"/>
                      </a:srgbClr>
                    </a:gs>
                    <a:gs pos="86000">
                      <a:schemeClr val="bg1">
                        <a:alpha val="26000"/>
                      </a:schemeClr>
                    </a:gs>
                    <a:gs pos="41000">
                      <a:srgbClr val="096966">
                        <a:alpha val="84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文本框 17"/>
              <p:cNvSpPr txBox="1"/>
              <p:nvPr>
                <p:custDataLst>
                  <p:tags r:id="rId6"/>
                </p:custDataLst>
              </p:nvPr>
            </p:nvSpPr>
            <p:spPr>
              <a:xfrm rot="20700000">
                <a:off x="151765" y="144463"/>
                <a:ext cx="1009650" cy="6451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spAutoFit/>
              </a:bodyPr>
              <a:lstStyle/>
              <a:p>
                <a:pPr fontAlgn="ctr"/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04</a:t>
                </a:r>
                <a:endPara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2377509" y="309861"/>
                <a:ext cx="153543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思源黑体 CN Normal" panose="020B0400000000000000" charset="-122"/>
                    <a:sym typeface="+mn-ea"/>
                  </a:rPr>
                  <a:t>输入标题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pic>
          <p:nvPicPr>
            <p:cNvPr id="18" name="图片 17" descr="6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48115" y="309880"/>
              <a:ext cx="2762250" cy="5422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r="61483" b="9486"/>
          <a:stretch>
            <a:fillRect/>
          </a:stretch>
        </p:blipFill>
        <p:spPr>
          <a:xfrm>
            <a:off x="0" y="1270"/>
            <a:ext cx="12192000" cy="64395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31635" y="-830580"/>
            <a:ext cx="648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338580" y="1924685"/>
            <a:ext cx="9418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江苏第二师范学院PPT模板</a:t>
            </a:r>
            <a:endParaRPr lang="zh-CN" alt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4" name="图片 13" descr="新插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756" y="2106294"/>
            <a:ext cx="12352655" cy="694880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-103505" y="6440170"/>
            <a:ext cx="12365355" cy="41783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5D838E"/>
              </a:solidFill>
              <a:latin typeface="Abadi" panose="020B0604020104020204" pitchFamily="34" charset="0"/>
            </a:endParaRPr>
          </a:p>
        </p:txBody>
      </p:sp>
      <p:pic>
        <p:nvPicPr>
          <p:cNvPr id="11" name="图片 10" descr="b4bef48a6b44a0d9762269b396a6bd7a"/>
          <p:cNvPicPr/>
          <p:nvPr/>
        </p:nvPicPr>
        <p:blipFill>
          <a:blip r:embed="rId4"/>
          <a:stretch>
            <a:fillRect/>
          </a:stretch>
        </p:blipFill>
        <p:spPr>
          <a:xfrm>
            <a:off x="271780" y="239395"/>
            <a:ext cx="2675890" cy="50419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5379085" y="3419475"/>
            <a:ext cx="1784351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di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单位名称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8" b="11807"/>
          <a:stretch>
            <a:fillRect/>
          </a:stretch>
        </p:blipFill>
        <p:spPr>
          <a:xfrm>
            <a:off x="-43815" y="0"/>
            <a:ext cx="12235815" cy="6858000"/>
          </a:xfrm>
          <a:prstGeom prst="rect">
            <a:avLst/>
          </a:prstGeom>
          <a:blipFill>
            <a:blip r:embed="rId3"/>
            <a:stretch>
              <a:fillRect b="-12013"/>
            </a:stretch>
          </a:blipFill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-49031" y="-1"/>
            <a:ext cx="12235815" cy="6858000"/>
          </a:xfrm>
          <a:prstGeom prst="rect">
            <a:avLst/>
          </a:prstGeom>
          <a:solidFill>
            <a:srgbClr val="C9D8D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5"/>
            </p:custDataLst>
          </p:nvPr>
        </p:nvSpPr>
        <p:spPr>
          <a:xfrm>
            <a:off x="0" y="2476500"/>
            <a:ext cx="12192000" cy="1908810"/>
          </a:xfrm>
          <a:prstGeom prst="round1Rect">
            <a:avLst>
              <a:gd name="adj" fmla="val 0"/>
            </a:avLst>
          </a:prstGeom>
          <a:solidFill>
            <a:srgbClr val="013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6"/>
            </p:custDataLst>
          </p:nvPr>
        </p:nvSpPr>
        <p:spPr>
          <a:xfrm>
            <a:off x="226060" y="2476500"/>
            <a:ext cx="7074535" cy="1908810"/>
          </a:xfrm>
          <a:prstGeom prst="round1Rect">
            <a:avLst>
              <a:gd name="adj" fmla="val 0"/>
            </a:avLst>
          </a:prstGeom>
          <a:solidFill>
            <a:srgbClr val="15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7"/>
          <p:cNvSpPr txBox="1"/>
          <p:nvPr>
            <p:custDataLst>
              <p:tags r:id="rId7"/>
            </p:custDataLst>
          </p:nvPr>
        </p:nvSpPr>
        <p:spPr>
          <a:xfrm>
            <a:off x="410100" y="2654202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壹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r="5185"/>
          <a:stretch>
            <a:fillRect/>
          </a:stretch>
        </p:blipFill>
        <p:spPr>
          <a:xfrm>
            <a:off x="7300595" y="1844824"/>
            <a:ext cx="3960000" cy="297000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2004633" y="3122015"/>
            <a:ext cx="3230512" cy="613969"/>
            <a:chOff x="1975803" y="2883611"/>
            <a:chExt cx="3230512" cy="613969"/>
          </a:xfrm>
        </p:grpSpPr>
        <p:cxnSp>
          <p:nvCxnSpPr>
            <p:cNvPr id="22" name="直接连接符 21"/>
            <p:cNvCxnSpPr/>
            <p:nvPr>
              <p:custDataLst>
                <p:tags r:id="rId9"/>
              </p:custDataLst>
            </p:nvPr>
          </p:nvCxnSpPr>
          <p:spPr>
            <a:xfrm>
              <a:off x="1975803" y="3497580"/>
              <a:ext cx="1598295" cy="0"/>
            </a:xfrm>
            <a:prstGeom prst="line">
              <a:avLst/>
            </a:prstGeom>
            <a:ln w="63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17"/>
            <p:cNvSpPr txBox="1"/>
            <p:nvPr/>
          </p:nvSpPr>
          <p:spPr>
            <a:xfrm>
              <a:off x="1991627" y="2883611"/>
              <a:ext cx="3214688" cy="521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</a:rPr>
                <a:t>输入标题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endParaRPr>
            </a:p>
          </p:txBody>
        </p:sp>
      </p:grpSp>
      <p:pic>
        <p:nvPicPr>
          <p:cNvPr id="15" name="图片 14" descr="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890" y="239395"/>
            <a:ext cx="2762250" cy="54229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>
            <p:custDataLst>
              <p:tags r:id="rId1"/>
            </p:custDataLst>
          </p:nvPr>
        </p:nvSpPr>
        <p:spPr>
          <a:xfrm>
            <a:off x="8466362" y="3715068"/>
            <a:ext cx="2367280" cy="665480"/>
          </a:xfrm>
          <a:prstGeom prst="rect">
            <a:avLst/>
          </a:prstGeom>
          <a:solidFill>
            <a:srgbClr val="A9DDCE">
              <a:alpha val="29000"/>
            </a:srgbClr>
          </a:solidFill>
          <a:ln>
            <a:noFill/>
          </a:ln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0631" y="1619866"/>
            <a:ext cx="3472540" cy="23150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0893" y="3934891"/>
            <a:ext cx="3447349" cy="2298232"/>
          </a:xfrm>
          <a:prstGeom prst="rect">
            <a:avLst/>
          </a:prstGeom>
        </p:spPr>
      </p:pic>
      <p:sp>
        <p:nvSpPr>
          <p:cNvPr id="12" name="任意多边形 11"/>
          <p:cNvSpPr/>
          <p:nvPr>
            <p:custDataLst>
              <p:tags r:id="rId4"/>
            </p:custDataLst>
          </p:nvPr>
        </p:nvSpPr>
        <p:spPr>
          <a:xfrm>
            <a:off x="2467610" y="4747260"/>
            <a:ext cx="1650365" cy="1650365"/>
          </a:xfrm>
          <a:custGeom>
            <a:avLst/>
            <a:gdLst>
              <a:gd name="connsiteX0" fmla="*/ 3589 w 3589"/>
              <a:gd name="connsiteY0" fmla="*/ 3589 h 3589"/>
              <a:gd name="connsiteX1" fmla="*/ 0 w 3589"/>
              <a:gd name="connsiteY1" fmla="*/ 3589 h 3589"/>
              <a:gd name="connsiteX2" fmla="*/ 0 w 3589"/>
              <a:gd name="connsiteY2" fmla="*/ 0 h 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9" h="3589">
                <a:moveTo>
                  <a:pt x="3589" y="3589"/>
                </a:moveTo>
                <a:lnTo>
                  <a:pt x="0" y="3589"/>
                </a:lnTo>
                <a:lnTo>
                  <a:pt x="0" y="0"/>
                </a:lnTo>
              </a:path>
            </a:pathLst>
          </a:custGeom>
          <a:noFill/>
          <a:ln w="25400" cap="rnd">
            <a:solidFill>
              <a:srgbClr val="82A09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D0FF"/>
                </a:solidFill>
              </a14:hiddenFill>
            </a:ext>
          </a:extLst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1127760" y="3916680"/>
            <a:ext cx="2367280" cy="665480"/>
          </a:xfrm>
          <a:prstGeom prst="rect">
            <a:avLst/>
          </a:prstGeom>
          <a:solidFill>
            <a:srgbClr val="82A09A">
              <a:alpha val="60000"/>
            </a:srgbClr>
          </a:solidFill>
          <a:ln>
            <a:noFill/>
          </a:ln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1236980" y="4025265"/>
            <a:ext cx="2367280" cy="590550"/>
          </a:xfrm>
          <a:prstGeom prst="rect">
            <a:avLst/>
          </a:prstGeom>
          <a:solidFill>
            <a:srgbClr val="56796D"/>
          </a:solidFill>
          <a:ln>
            <a:noFill/>
          </a:ln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1597025" y="4093210"/>
            <a:ext cx="1783715" cy="455930"/>
          </a:xfrm>
          <a:prstGeom prst="rect">
            <a:avLst/>
          </a:prstGeom>
          <a:noFill/>
        </p:spPr>
        <p:txBody>
          <a:bodyPr wrap="square" bIns="0" rtlCol="0"/>
          <a:lstStyle>
            <a:defPPr>
              <a:defRPr lang="zh-CN"/>
            </a:defPPr>
            <a:lvl1pPr>
              <a:lnSpc>
                <a:spcPct val="120000"/>
              </a:lnSpc>
              <a:defRPr sz="2000" b="0" spc="2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1800" b="1" spc="300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输入标题</a:t>
            </a:r>
            <a:endParaRPr lang="zh-CN" altLang="en-US" sz="1800" b="1" spc="300" dirty="0">
              <a:solidFill>
                <a:srgbClr val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401018" y="2256053"/>
            <a:ext cx="5221272" cy="946785"/>
          </a:xfrm>
          <a:prstGeom prst="rect">
            <a:avLst/>
          </a:prstGeom>
        </p:spPr>
        <p:txBody>
          <a:bodyPr wrap="square"/>
          <a:lstStyle/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单击此处输入你的正文， 文字是您思想的提炼，为了最终演示发布的良好效果，请尽量言简意赅的阐述观点；根据需要可酌情删减文字单击此处输入你的正文， 文字是您思想的提炼，为了最终演示发布的良好效果，请尽量言简意赅的阐述观点</a:t>
            </a:r>
            <a:endParaRPr lang="zh-CN" altLang="en-US" sz="1200" spc="15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Oval 24"/>
          <p:cNvSpPr/>
          <p:nvPr>
            <p:custDataLst>
              <p:tags r:id="rId9"/>
            </p:custDataLst>
          </p:nvPr>
        </p:nvSpPr>
        <p:spPr>
          <a:xfrm>
            <a:off x="3715385" y="1441450"/>
            <a:ext cx="675640" cy="675640"/>
          </a:xfrm>
          <a:prstGeom prst="ellipse">
            <a:avLst/>
          </a:prstGeom>
          <a:solidFill>
            <a:srgbClr val="56796D"/>
          </a:solidFill>
          <a:ln>
            <a:noFill/>
          </a:ln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任意多边形 14"/>
          <p:cNvSpPr/>
          <p:nvPr>
            <p:custDataLst>
              <p:tags r:id="rId10"/>
            </p:custDataLst>
          </p:nvPr>
        </p:nvSpPr>
        <p:spPr>
          <a:xfrm flipH="1" flipV="1">
            <a:off x="8328248" y="1438275"/>
            <a:ext cx="1650365" cy="1650365"/>
          </a:xfrm>
          <a:custGeom>
            <a:avLst/>
            <a:gdLst>
              <a:gd name="connsiteX0" fmla="*/ 3589 w 3589"/>
              <a:gd name="connsiteY0" fmla="*/ 3589 h 3589"/>
              <a:gd name="connsiteX1" fmla="*/ 0 w 3589"/>
              <a:gd name="connsiteY1" fmla="*/ 3589 h 3589"/>
              <a:gd name="connsiteX2" fmla="*/ 0 w 3589"/>
              <a:gd name="connsiteY2" fmla="*/ 0 h 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9" h="3589">
                <a:moveTo>
                  <a:pt x="3589" y="3589"/>
                </a:moveTo>
                <a:lnTo>
                  <a:pt x="0" y="3589"/>
                </a:lnTo>
                <a:lnTo>
                  <a:pt x="0" y="0"/>
                </a:lnTo>
              </a:path>
            </a:pathLst>
          </a:custGeom>
          <a:noFill/>
          <a:ln w="25400" cap="rnd">
            <a:solidFill>
              <a:srgbClr val="8B9F3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D0FF"/>
                </a:solidFill>
              </a14:hiddenFill>
            </a:ext>
          </a:extLst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>
            <p:custDataLst>
              <p:tags r:id="rId11"/>
            </p:custDataLst>
          </p:nvPr>
        </p:nvSpPr>
        <p:spPr>
          <a:xfrm>
            <a:off x="8599531" y="3621405"/>
            <a:ext cx="2367280" cy="590550"/>
          </a:xfrm>
          <a:prstGeom prst="rect">
            <a:avLst/>
          </a:prstGeom>
          <a:solidFill>
            <a:srgbClr val="157D7D"/>
          </a:solidFill>
          <a:ln>
            <a:noFill/>
          </a:ln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>
            <p:custDataLst>
              <p:tags r:id="rId12"/>
            </p:custDataLst>
          </p:nvPr>
        </p:nvSpPr>
        <p:spPr>
          <a:xfrm>
            <a:off x="6460490" y="4549140"/>
            <a:ext cx="4935396" cy="946785"/>
          </a:xfrm>
          <a:prstGeom prst="rect">
            <a:avLst/>
          </a:prstGeom>
        </p:spPr>
        <p:txBody>
          <a:bodyPr wrap="square"/>
          <a:lstStyle/>
          <a:p>
            <a:pPr algn="l"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200" spc="15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单击此处输入你的正文， 文字是您思想的提炼，为了最终演示发布的良好效果，请尽量言简意赅的阐述观点；根据需要可酌情删减文字单击此处输入你的正文， 文字是您思想的提炼，为了最终演示发布的良好效果，请尽量言简意赅的阐述观点</a:t>
            </a:r>
            <a:endParaRPr lang="zh-CN" altLang="en-US" sz="1200" spc="15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3"/>
            </p:custDataLst>
          </p:nvPr>
        </p:nvSpPr>
        <p:spPr>
          <a:xfrm>
            <a:off x="8858250" y="3739718"/>
            <a:ext cx="1824990" cy="455930"/>
          </a:xfrm>
          <a:prstGeom prst="rect">
            <a:avLst/>
          </a:prstGeom>
          <a:noFill/>
        </p:spPr>
        <p:txBody>
          <a:bodyPr wrap="square" bIns="0" rtlCol="0"/>
          <a:lstStyle>
            <a:defPPr>
              <a:defRPr lang="zh-CN"/>
            </a:defPPr>
            <a:lvl1pPr>
              <a:lnSpc>
                <a:spcPct val="120000"/>
              </a:lnSpc>
              <a:defRPr sz="2000" b="0" spc="2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1800" b="1" spc="300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 CN Regular" panose="020B0500000000000000" charset="-122"/>
              </a:rPr>
              <a:t>总结</a:t>
            </a:r>
            <a:endParaRPr lang="zh-CN" altLang="en-US" sz="1800" b="1" spc="300" dirty="0">
              <a:solidFill>
                <a:srgbClr val="FFFFFF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Regular" panose="020B0500000000000000" charset="-122"/>
            </a:endParaRPr>
          </a:p>
        </p:txBody>
      </p:sp>
      <p:sp>
        <p:nvSpPr>
          <p:cNvPr id="26" name="Oval 24"/>
          <p:cNvSpPr/>
          <p:nvPr>
            <p:custDataLst>
              <p:tags r:id="rId14"/>
            </p:custDataLst>
          </p:nvPr>
        </p:nvSpPr>
        <p:spPr>
          <a:xfrm>
            <a:off x="7962265" y="5723255"/>
            <a:ext cx="675640" cy="675640"/>
          </a:xfrm>
          <a:prstGeom prst="ellipse">
            <a:avLst/>
          </a:prstGeom>
          <a:solidFill>
            <a:srgbClr val="157D7D"/>
          </a:solidFill>
          <a:ln>
            <a:noFill/>
          </a:ln>
        </p:spPr>
        <p:style>
          <a:lnRef idx="2">
            <a:srgbClr val="00D0FF">
              <a:shade val="50000"/>
            </a:srgbClr>
          </a:lnRef>
          <a:fillRef idx="1">
            <a:srgbClr val="00D0FF"/>
          </a:fillRef>
          <a:effectRef idx="0">
            <a:srgbClr val="00D0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15"/>
            </p:custDataLst>
          </p:nvPr>
        </p:nvCxnSpPr>
        <p:spPr>
          <a:xfrm>
            <a:off x="6201410" y="1876425"/>
            <a:ext cx="0" cy="3940810"/>
          </a:xfrm>
          <a:prstGeom prst="line">
            <a:avLst/>
          </a:prstGeom>
          <a:ln w="15875" cmpd="sng">
            <a:solidFill>
              <a:srgbClr val="82A09A"/>
            </a:solidFill>
            <a:prstDash val="lgDash"/>
            <a:headEnd type="oval"/>
            <a:tailEnd type="oval"/>
          </a:ln>
        </p:spPr>
        <p:style>
          <a:lnRef idx="1">
            <a:srgbClr val="00D0FF"/>
          </a:lnRef>
          <a:fillRef idx="0">
            <a:srgbClr val="00D0FF"/>
          </a:fillRef>
          <a:effectRef idx="0">
            <a:srgbClr val="00D0FF"/>
          </a:effectRef>
          <a:fontRef idx="minor">
            <a:srgbClr val="000000"/>
          </a:fontRef>
        </p:style>
      </p:cxnSp>
      <p:pic>
        <p:nvPicPr>
          <p:cNvPr id="38" name="图形 37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116570" y="5870575"/>
            <a:ext cx="360000" cy="360000"/>
          </a:xfrm>
          <a:prstGeom prst="rect">
            <a:avLst/>
          </a:prstGeom>
        </p:spPr>
      </p:pic>
      <p:pic>
        <p:nvPicPr>
          <p:cNvPr id="32" name="图形 3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857154" y="1619865"/>
            <a:ext cx="390601" cy="36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369570" y="-820420"/>
            <a:ext cx="12298394" cy="2344420"/>
            <a:chOff x="-369570" y="-820420"/>
            <a:chExt cx="12298394" cy="2344420"/>
          </a:xfrm>
        </p:grpSpPr>
        <p:grpSp>
          <p:nvGrpSpPr>
            <p:cNvPr id="5" name="组合 4"/>
            <p:cNvGrpSpPr/>
            <p:nvPr/>
          </p:nvGrpSpPr>
          <p:grpSpPr>
            <a:xfrm>
              <a:off x="-369570" y="-820420"/>
              <a:ext cx="12298394" cy="2344420"/>
              <a:chOff x="-369570" y="-820420"/>
              <a:chExt cx="12298394" cy="2344420"/>
            </a:xfrm>
          </p:grpSpPr>
          <p:sp>
            <p:nvSpPr>
              <p:cNvPr id="59" name="椭圆 58"/>
              <p:cNvSpPr/>
              <p:nvPr>
                <p:custDataLst>
                  <p:tags r:id="rId22"/>
                </p:custDataLst>
              </p:nvPr>
            </p:nvSpPr>
            <p:spPr>
              <a:xfrm>
                <a:off x="-369570" y="-820420"/>
                <a:ext cx="2344420" cy="2344420"/>
              </a:xfrm>
              <a:prstGeom prst="ellipse">
                <a:avLst/>
              </a:prstGeom>
              <a:solidFill>
                <a:srgbClr val="A9DDCE">
                  <a:alpha val="3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-97790" y="0"/>
                <a:ext cx="12026614" cy="933450"/>
                <a:chOff x="-97790" y="0"/>
                <a:chExt cx="11440024" cy="933450"/>
              </a:xfrm>
            </p:grpSpPr>
            <p:grpSp>
              <p:nvGrpSpPr>
                <p:cNvPr id="37" name="组合 36"/>
                <p:cNvGrpSpPr/>
                <p:nvPr/>
              </p:nvGrpSpPr>
              <p:grpSpPr>
                <a:xfrm>
                  <a:off x="-97790" y="0"/>
                  <a:ext cx="11440024" cy="933450"/>
                  <a:chOff x="6121" y="1678"/>
                  <a:chExt cx="18481" cy="1470"/>
                </a:xfrm>
              </p:grpSpPr>
              <p:sp>
                <p:nvSpPr>
                  <p:cNvPr id="41" name="平行四边形 40"/>
                  <p:cNvSpPr/>
                  <p:nvPr>
                    <p:custDataLst>
                      <p:tags r:id="rId23"/>
                    </p:custDataLst>
                  </p:nvPr>
                </p:nvSpPr>
                <p:spPr>
                  <a:xfrm rot="16200000">
                    <a:off x="7584" y="2177"/>
                    <a:ext cx="1470" cy="472"/>
                  </a:xfrm>
                  <a:prstGeom prst="parallelogram">
                    <a:avLst>
                      <a:gd name="adj" fmla="val 76588"/>
                    </a:avLst>
                  </a:prstGeom>
                  <a:solidFill>
                    <a:srgbClr val="157D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2" name="平行四边形 41"/>
                  <p:cNvSpPr/>
                  <p:nvPr>
                    <p:custDataLst>
                      <p:tags r:id="rId24"/>
                    </p:custDataLst>
                  </p:nvPr>
                </p:nvSpPr>
                <p:spPr>
                  <a:xfrm rot="20760000">
                    <a:off x="6121" y="1913"/>
                    <a:ext cx="2130" cy="1064"/>
                  </a:xfrm>
                  <a:prstGeom prst="parallelogram">
                    <a:avLst/>
                  </a:prstGeom>
                  <a:solidFill>
                    <a:srgbClr val="157D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3" name="矩形 42"/>
                  <p:cNvSpPr/>
                  <p:nvPr>
                    <p:custDataLst>
                      <p:tags r:id="rId25"/>
                    </p:custDataLst>
                  </p:nvPr>
                </p:nvSpPr>
                <p:spPr>
                  <a:xfrm>
                    <a:off x="8540" y="2032"/>
                    <a:ext cx="16062" cy="1106"/>
                  </a:xfrm>
                  <a:prstGeom prst="rect">
                    <a:avLst/>
                  </a:prstGeom>
                  <a:gradFill>
                    <a:gsLst>
                      <a:gs pos="35000">
                        <a:srgbClr val="013F3C">
                          <a:alpha val="71000"/>
                        </a:srgbClr>
                      </a:gs>
                      <a:gs pos="86000">
                        <a:schemeClr val="bg1">
                          <a:alpha val="26000"/>
                        </a:schemeClr>
                      </a:gs>
                      <a:gs pos="64000">
                        <a:srgbClr val="157D7D">
                          <a:alpha val="45000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39" name="文本框 17"/>
                <p:cNvSpPr txBox="1"/>
                <p:nvPr>
                  <p:custDataLst>
                    <p:tags r:id="rId26"/>
                  </p:custDataLst>
                </p:nvPr>
              </p:nvSpPr>
              <p:spPr>
                <a:xfrm rot="20700000">
                  <a:off x="151765" y="143878"/>
                  <a:ext cx="1009650" cy="64633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ctr" anchorCtr="0">
                  <a:spAutoFit/>
                </a:bodyPr>
                <a:lstStyle/>
                <a:p>
                  <a:pPr fontAlgn="ctr"/>
                  <a:r>
                    <a:rPr lang="en-US" altLang="zh-CN" sz="36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01</a:t>
                  </a:r>
                  <a:endPara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" name="文本框 39"/>
                <p:cNvSpPr txBox="1"/>
                <p:nvPr>
                  <p:custDataLst>
                    <p:tags r:id="rId27"/>
                  </p:custDataLst>
                </p:nvPr>
              </p:nvSpPr>
              <p:spPr>
                <a:xfrm>
                  <a:off x="2377509" y="309861"/>
                  <a:ext cx="1535430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ctr"/>
                  <a:r>
                    <a:rPr lang="zh-CN" altLang="en-US" sz="2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思源黑体 CN Normal" panose="020B0400000000000000" charset="-122"/>
                      <a:sym typeface="+mn-ea"/>
                    </a:rPr>
                    <a:t>输入标题</a:t>
                  </a:r>
                  <a:endPara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思源黑体 CN Normal" panose="020B0400000000000000" charset="-122"/>
                    <a:sym typeface="+mn-ea"/>
                  </a:endParaRPr>
                </a:p>
              </p:txBody>
            </p:sp>
          </p:grpSp>
        </p:grpSp>
        <p:pic>
          <p:nvPicPr>
            <p:cNvPr id="2" name="图片 1" descr="6"/>
            <p:cNvPicPr>
              <a:picLocks noChangeAspect="1"/>
            </p:cNvPicPr>
            <p:nvPr/>
          </p:nvPicPr>
          <p:blipFill>
            <a:blip r:embed="rId2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48115" y="309880"/>
              <a:ext cx="2762250" cy="542290"/>
            </a:xfrm>
            <a:prstGeom prst="rect">
              <a:avLst/>
            </a:prstGeom>
          </p:spPr>
        </p:pic>
      </p:grpSp>
    </p:spTree>
    <p:custDataLst>
      <p:tags r:id="rId2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986923" y="1622765"/>
            <a:ext cx="10221646" cy="4830571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A9DDCE"/>
              </a:gs>
              <a:gs pos="23000">
                <a:srgbClr val="A9DDCE"/>
              </a:gs>
              <a:gs pos="70000">
                <a:schemeClr val="bg1"/>
              </a:gs>
            </a:gsLst>
            <a:path path="rect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90500" algn="ctr" rotWithShape="0">
              <a:srgbClr val="D5C2B5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11457" y="1003154"/>
            <a:ext cx="2873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kern="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选题背景意义</a:t>
            </a:r>
            <a:endParaRPr lang="zh-CN" altLang="en-US" sz="2800" kern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991793" y="2641556"/>
            <a:ext cx="3840137" cy="3021149"/>
            <a:chOff x="4183854" y="2601174"/>
            <a:chExt cx="3163176" cy="2557966"/>
          </a:xfrm>
        </p:grpSpPr>
        <p:sp>
          <p:nvSpPr>
            <p:cNvPr id="10" name="菱形 9"/>
            <p:cNvSpPr/>
            <p:nvPr/>
          </p:nvSpPr>
          <p:spPr>
            <a:xfrm>
              <a:off x="4789065" y="2601174"/>
              <a:ext cx="2557965" cy="2557966"/>
            </a:xfrm>
            <a:prstGeom prst="diamond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4183854" y="3409250"/>
              <a:ext cx="986121" cy="1011950"/>
            </a:xfrm>
            <a:prstGeom prst="ellipse">
              <a:avLst/>
            </a:prstGeom>
            <a:blipFill>
              <a:blip r:embed="rId1"/>
              <a:stretch>
                <a:fillRect l="-37974" r="-37645"/>
              </a:stretch>
            </a:blip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8244552" y="1771468"/>
            <a:ext cx="160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254077" y="2203902"/>
            <a:ext cx="2681073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244552" y="4773570"/>
            <a:ext cx="160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254077" y="5206004"/>
            <a:ext cx="2681073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282857" y="1771468"/>
            <a:ext cx="160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292382" y="2203902"/>
            <a:ext cx="2681073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282857" y="4773570"/>
            <a:ext cx="160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292382" y="5206004"/>
            <a:ext cx="2681073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669598" y="2275726"/>
            <a:ext cx="1197164" cy="1195189"/>
          </a:xfrm>
          <a:prstGeom prst="ellipse">
            <a:avLst/>
          </a:prstGeom>
          <a:blipFill dpi="0" rotWithShape="1">
            <a:blip r:embed="rId2"/>
            <a:srcRect/>
            <a:stretch>
              <a:fillRect l="-36000" t="1000" r="-27000"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065725" y="3595953"/>
            <a:ext cx="1197164" cy="1195189"/>
          </a:xfrm>
          <a:prstGeom prst="ellipse">
            <a:avLst/>
          </a:prstGeom>
          <a:blipFill>
            <a:blip r:embed="rId3"/>
            <a:stretch>
              <a:fillRect l="-37974" r="-37645"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680646" y="4801525"/>
            <a:ext cx="1197164" cy="1195189"/>
          </a:xfrm>
          <a:prstGeom prst="ellipse">
            <a:avLst/>
          </a:prstGeom>
          <a:blipFill dpi="0" rotWithShape="1">
            <a:blip r:embed="rId4"/>
            <a:srcRect/>
            <a:stretch>
              <a:fillRect l="-37000" r="-30000" b="-8000"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-369570" y="-820420"/>
            <a:ext cx="12298394" cy="2344420"/>
            <a:chOff x="-369570" y="-820420"/>
            <a:chExt cx="12298394" cy="2344420"/>
          </a:xfrm>
        </p:grpSpPr>
        <p:grpSp>
          <p:nvGrpSpPr>
            <p:cNvPr id="20" name="组合 19"/>
            <p:cNvGrpSpPr/>
            <p:nvPr/>
          </p:nvGrpSpPr>
          <p:grpSpPr>
            <a:xfrm>
              <a:off x="-369570" y="-820420"/>
              <a:ext cx="12298394" cy="2344420"/>
              <a:chOff x="-369570" y="-820420"/>
              <a:chExt cx="12298394" cy="2344420"/>
            </a:xfrm>
          </p:grpSpPr>
          <p:sp>
            <p:nvSpPr>
              <p:cNvPr id="32" name="椭圆 31"/>
              <p:cNvSpPr/>
              <p:nvPr>
                <p:custDataLst>
                  <p:tags r:id="rId5"/>
                </p:custDataLst>
              </p:nvPr>
            </p:nvSpPr>
            <p:spPr>
              <a:xfrm>
                <a:off x="-369570" y="-820420"/>
                <a:ext cx="2344420" cy="2344420"/>
              </a:xfrm>
              <a:prstGeom prst="ellipse">
                <a:avLst/>
              </a:prstGeom>
              <a:solidFill>
                <a:srgbClr val="A9DDCE">
                  <a:alpha val="3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grpSp>
            <p:nvGrpSpPr>
              <p:cNvPr id="39" name="组合 38"/>
              <p:cNvGrpSpPr/>
              <p:nvPr/>
            </p:nvGrpSpPr>
            <p:grpSpPr>
              <a:xfrm>
                <a:off x="-97790" y="0"/>
                <a:ext cx="12026614" cy="933450"/>
                <a:chOff x="-97790" y="0"/>
                <a:chExt cx="11440024" cy="933450"/>
              </a:xfrm>
            </p:grpSpPr>
            <p:grpSp>
              <p:nvGrpSpPr>
                <p:cNvPr id="40" name="组合 39"/>
                <p:cNvGrpSpPr/>
                <p:nvPr/>
              </p:nvGrpSpPr>
              <p:grpSpPr>
                <a:xfrm>
                  <a:off x="-97790" y="0"/>
                  <a:ext cx="11440024" cy="933450"/>
                  <a:chOff x="6121" y="1678"/>
                  <a:chExt cx="18481" cy="1470"/>
                </a:xfrm>
              </p:grpSpPr>
              <p:sp>
                <p:nvSpPr>
                  <p:cNvPr id="43" name="平行四边形 42"/>
                  <p:cNvSpPr/>
                  <p:nvPr>
                    <p:custDataLst>
                      <p:tags r:id="rId6"/>
                    </p:custDataLst>
                  </p:nvPr>
                </p:nvSpPr>
                <p:spPr>
                  <a:xfrm rot="16200000">
                    <a:off x="7584" y="2177"/>
                    <a:ext cx="1470" cy="472"/>
                  </a:xfrm>
                  <a:prstGeom prst="parallelogram">
                    <a:avLst>
                      <a:gd name="adj" fmla="val 76588"/>
                    </a:avLst>
                  </a:prstGeom>
                  <a:solidFill>
                    <a:srgbClr val="157D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4" name="平行四边形 43"/>
                  <p:cNvSpPr/>
                  <p:nvPr>
                    <p:custDataLst>
                      <p:tags r:id="rId7"/>
                    </p:custDataLst>
                  </p:nvPr>
                </p:nvSpPr>
                <p:spPr>
                  <a:xfrm rot="20760000">
                    <a:off x="6121" y="1913"/>
                    <a:ext cx="2130" cy="1064"/>
                  </a:xfrm>
                  <a:prstGeom prst="parallelogram">
                    <a:avLst/>
                  </a:prstGeom>
                  <a:solidFill>
                    <a:srgbClr val="157D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5" name="矩形 44"/>
                  <p:cNvSpPr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8540" y="2032"/>
                    <a:ext cx="16062" cy="1106"/>
                  </a:xfrm>
                  <a:prstGeom prst="rect">
                    <a:avLst/>
                  </a:prstGeom>
                  <a:gradFill>
                    <a:gsLst>
                      <a:gs pos="35000">
                        <a:srgbClr val="013F3C">
                          <a:alpha val="71000"/>
                        </a:srgbClr>
                      </a:gs>
                      <a:gs pos="86000">
                        <a:schemeClr val="bg1">
                          <a:alpha val="26000"/>
                        </a:schemeClr>
                      </a:gs>
                      <a:gs pos="64000">
                        <a:srgbClr val="157D7D">
                          <a:alpha val="45000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41" name="文本框 17"/>
                <p:cNvSpPr txBox="1"/>
                <p:nvPr>
                  <p:custDataLst>
                    <p:tags r:id="rId9"/>
                  </p:custDataLst>
                </p:nvPr>
              </p:nvSpPr>
              <p:spPr>
                <a:xfrm rot="20700000">
                  <a:off x="151765" y="143878"/>
                  <a:ext cx="1009650" cy="64633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ctr" anchorCtr="0">
                  <a:spAutoFit/>
                </a:bodyPr>
                <a:lstStyle/>
                <a:p>
                  <a:pPr fontAlgn="ctr"/>
                  <a:r>
                    <a:rPr lang="en-US" altLang="zh-CN" sz="36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01</a:t>
                  </a:r>
                  <a:endPara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</p:txBody>
            </p:sp>
            <p:sp>
              <p:nvSpPr>
                <p:cNvPr id="42" name="文本框 41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2377509" y="309861"/>
                  <a:ext cx="1535430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ctr"/>
                  <a:r>
                    <a:rPr lang="zh-CN" altLang="en-US" sz="2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思源黑体 CN Normal" panose="020B0400000000000000" charset="-122"/>
                      <a:sym typeface="+mn-ea"/>
                    </a:rPr>
                    <a:t>输入标题</a:t>
                  </a:r>
                  <a:endPara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思源黑体 CN Normal" panose="020B0400000000000000" charset="-122"/>
                    <a:sym typeface="+mn-ea"/>
                  </a:endParaRPr>
                </a:p>
              </p:txBody>
            </p:sp>
          </p:grpSp>
        </p:grpSp>
        <p:pic>
          <p:nvPicPr>
            <p:cNvPr id="30" name="图片 29" descr="6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48115" y="309880"/>
              <a:ext cx="2762250" cy="542290"/>
            </a:xfrm>
            <a:prstGeom prst="rect">
              <a:avLst/>
            </a:prstGeom>
          </p:spPr>
        </p:pic>
      </p:grpSp>
    </p:spTree>
    <p:custDataLst>
      <p:tags r:id="rId1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191345" y="202801"/>
            <a:ext cx="11809312" cy="6452400"/>
          </a:xfrm>
          <a:prstGeom prst="roundRect">
            <a:avLst>
              <a:gd name="adj" fmla="val 1492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outerShdw blurRad="190500" algn="ctr" rotWithShape="0">
              <a:srgbClr val="D5C2B5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00252" y="2500141"/>
            <a:ext cx="3559639" cy="3457056"/>
          </a:xfrm>
          <a:prstGeom prst="rect">
            <a:avLst/>
          </a:prstGeom>
          <a:blipFill>
            <a:blip r:embed="rId1"/>
            <a:stretch>
              <a:fillRect l="-37974" r="-37645"/>
            </a:stretch>
          </a:blipFill>
          <a:ln>
            <a:solidFill>
              <a:srgbClr val="D5C2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00252" y="1895979"/>
            <a:ext cx="3559639" cy="619125"/>
          </a:xfrm>
          <a:prstGeom prst="rect">
            <a:avLst/>
          </a:prstGeom>
          <a:solidFill>
            <a:srgbClr val="06595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400" b="1" spc="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输入文字</a:t>
            </a:r>
            <a:endParaRPr lang="zh-CN" altLang="en-US" sz="2400" b="1" spc="3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6059301" y="1859401"/>
            <a:ext cx="0" cy="4124325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等腰三角形 10"/>
          <p:cNvSpPr/>
          <p:nvPr/>
        </p:nvSpPr>
        <p:spPr>
          <a:xfrm rot="5400000">
            <a:off x="5917463" y="2325402"/>
            <a:ext cx="346726" cy="298902"/>
          </a:xfrm>
          <a:prstGeom prst="triangle">
            <a:avLst/>
          </a:prstGeom>
          <a:solidFill>
            <a:srgbClr val="60B9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等腰三角形 11"/>
          <p:cNvSpPr/>
          <p:nvPr/>
        </p:nvSpPr>
        <p:spPr>
          <a:xfrm rot="5400000">
            <a:off x="5917463" y="3826519"/>
            <a:ext cx="346726" cy="298902"/>
          </a:xfrm>
          <a:prstGeom prst="triangle">
            <a:avLst/>
          </a:prstGeom>
          <a:solidFill>
            <a:srgbClr val="60B9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/>
        </p:nvSpPr>
        <p:spPr>
          <a:xfrm rot="5400000">
            <a:off x="5917463" y="5322255"/>
            <a:ext cx="346726" cy="298902"/>
          </a:xfrm>
          <a:prstGeom prst="triangle">
            <a:avLst/>
          </a:prstGeom>
          <a:solidFill>
            <a:srgbClr val="60B9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4"/>
          <p:cNvSpPr txBox="1"/>
          <p:nvPr/>
        </p:nvSpPr>
        <p:spPr>
          <a:xfrm>
            <a:off x="6740001" y="1966303"/>
            <a:ext cx="1651198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24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759053" y="2381268"/>
            <a:ext cx="3841944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4"/>
          <p:cNvSpPr txBox="1"/>
          <p:nvPr/>
        </p:nvSpPr>
        <p:spPr>
          <a:xfrm>
            <a:off x="6740001" y="3476887"/>
            <a:ext cx="1651198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24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59052" y="3891852"/>
            <a:ext cx="3841945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4"/>
          <p:cNvSpPr txBox="1"/>
          <p:nvPr/>
        </p:nvSpPr>
        <p:spPr>
          <a:xfrm>
            <a:off x="6740001" y="4980151"/>
            <a:ext cx="1651198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4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24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59053" y="5395116"/>
            <a:ext cx="3841944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4562292" y="1041718"/>
            <a:ext cx="3414049" cy="554992"/>
          </a:xfrm>
          <a:prstGeom prst="roundRect">
            <a:avLst>
              <a:gd name="adj" fmla="val 50000"/>
            </a:avLst>
          </a:prstGeom>
          <a:solidFill>
            <a:srgbClr val="096966"/>
          </a:solidFill>
          <a:ln w="2540">
            <a:solidFill>
              <a:srgbClr val="388E3F">
                <a:alpha val="45000"/>
              </a:srgbClr>
            </a:solidFill>
          </a:ln>
          <a:effectLst>
            <a:outerShdw blurRad="279400" dist="139700" dir="5400000" algn="t" rotWithShape="0">
              <a:srgbClr val="388E3F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单击添加关键字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384720" y="-819472"/>
            <a:ext cx="12298394" cy="2344420"/>
            <a:chOff x="-369570" y="-820420"/>
            <a:chExt cx="12298394" cy="2344420"/>
          </a:xfrm>
        </p:grpSpPr>
        <p:grpSp>
          <p:nvGrpSpPr>
            <p:cNvPr id="6" name="组合 5"/>
            <p:cNvGrpSpPr/>
            <p:nvPr/>
          </p:nvGrpSpPr>
          <p:grpSpPr>
            <a:xfrm>
              <a:off x="-369570" y="-820420"/>
              <a:ext cx="12298394" cy="2344420"/>
              <a:chOff x="-369570" y="-820420"/>
              <a:chExt cx="12298394" cy="2344420"/>
            </a:xfrm>
          </p:grpSpPr>
          <p:sp>
            <p:nvSpPr>
              <p:cNvPr id="17" name="椭圆 16"/>
              <p:cNvSpPr/>
              <p:nvPr>
                <p:custDataLst>
                  <p:tags r:id="rId2"/>
                </p:custDataLst>
              </p:nvPr>
            </p:nvSpPr>
            <p:spPr>
              <a:xfrm>
                <a:off x="-369570" y="-820420"/>
                <a:ext cx="2344420" cy="2344420"/>
              </a:xfrm>
              <a:prstGeom prst="ellipse">
                <a:avLst/>
              </a:prstGeom>
              <a:solidFill>
                <a:srgbClr val="A9DDCE">
                  <a:alpha val="3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-97790" y="0"/>
                <a:ext cx="12026614" cy="933450"/>
                <a:chOff x="-97790" y="0"/>
                <a:chExt cx="11440024" cy="933450"/>
              </a:xfrm>
            </p:grpSpPr>
            <p:grpSp>
              <p:nvGrpSpPr>
                <p:cNvPr id="23" name="组合 22"/>
                <p:cNvGrpSpPr/>
                <p:nvPr/>
              </p:nvGrpSpPr>
              <p:grpSpPr>
                <a:xfrm>
                  <a:off x="-97790" y="0"/>
                  <a:ext cx="11440024" cy="933450"/>
                  <a:chOff x="6121" y="1678"/>
                  <a:chExt cx="18481" cy="1470"/>
                </a:xfrm>
              </p:grpSpPr>
              <p:sp>
                <p:nvSpPr>
                  <p:cNvPr id="32" name="平行四边形 31"/>
                  <p:cNvSpPr/>
                  <p:nvPr>
                    <p:custDataLst>
                      <p:tags r:id="rId3"/>
                    </p:custDataLst>
                  </p:nvPr>
                </p:nvSpPr>
                <p:spPr>
                  <a:xfrm rot="16200000">
                    <a:off x="7584" y="2177"/>
                    <a:ext cx="1470" cy="472"/>
                  </a:xfrm>
                  <a:prstGeom prst="parallelogram">
                    <a:avLst>
                      <a:gd name="adj" fmla="val 76588"/>
                    </a:avLst>
                  </a:prstGeom>
                  <a:solidFill>
                    <a:srgbClr val="157D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3" name="平行四边形 32"/>
                  <p:cNvSpPr/>
                  <p:nvPr>
                    <p:custDataLst>
                      <p:tags r:id="rId4"/>
                    </p:custDataLst>
                  </p:nvPr>
                </p:nvSpPr>
                <p:spPr>
                  <a:xfrm rot="20760000">
                    <a:off x="6121" y="1913"/>
                    <a:ext cx="2130" cy="1064"/>
                  </a:xfrm>
                  <a:prstGeom prst="parallelogram">
                    <a:avLst/>
                  </a:prstGeom>
                  <a:solidFill>
                    <a:srgbClr val="157D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4" name="矩形 33"/>
                  <p:cNvSpPr/>
                  <p:nvPr>
                    <p:custDataLst>
                      <p:tags r:id="rId5"/>
                    </p:custDataLst>
                  </p:nvPr>
                </p:nvSpPr>
                <p:spPr>
                  <a:xfrm>
                    <a:off x="8540" y="2032"/>
                    <a:ext cx="16062" cy="1106"/>
                  </a:xfrm>
                  <a:prstGeom prst="rect">
                    <a:avLst/>
                  </a:prstGeom>
                  <a:gradFill>
                    <a:gsLst>
                      <a:gs pos="35000">
                        <a:srgbClr val="013F3C">
                          <a:alpha val="71000"/>
                        </a:srgbClr>
                      </a:gs>
                      <a:gs pos="86000">
                        <a:schemeClr val="bg1">
                          <a:alpha val="26000"/>
                        </a:schemeClr>
                      </a:gs>
                      <a:gs pos="64000">
                        <a:srgbClr val="157D7D">
                          <a:alpha val="45000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30" name="文本框 17"/>
                <p:cNvSpPr txBox="1"/>
                <p:nvPr>
                  <p:custDataLst>
                    <p:tags r:id="rId6"/>
                  </p:custDataLst>
                </p:nvPr>
              </p:nvSpPr>
              <p:spPr>
                <a:xfrm rot="20700000">
                  <a:off x="151765" y="143878"/>
                  <a:ext cx="1009650" cy="64633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ctr" anchorCtr="0">
                  <a:spAutoFit/>
                </a:bodyPr>
                <a:lstStyle/>
                <a:p>
                  <a:pPr fontAlgn="ctr"/>
                  <a:r>
                    <a:rPr lang="en-US" altLang="zh-CN" sz="36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01</a:t>
                  </a:r>
                  <a:endPara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</p:txBody>
            </p:sp>
            <p:sp>
              <p:nvSpPr>
                <p:cNvPr id="31" name="文本框 30"/>
                <p:cNvSpPr txBox="1"/>
                <p:nvPr>
                  <p:custDataLst>
                    <p:tags r:id="rId7"/>
                  </p:custDataLst>
                </p:nvPr>
              </p:nvSpPr>
              <p:spPr>
                <a:xfrm>
                  <a:off x="2377509" y="309861"/>
                  <a:ext cx="1535430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ctr"/>
                  <a:r>
                    <a:rPr lang="zh-CN" altLang="en-US" sz="2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思源黑体 CN Normal" panose="020B0400000000000000" charset="-122"/>
                      <a:sym typeface="+mn-ea"/>
                    </a:rPr>
                    <a:t>输入标题</a:t>
                  </a:r>
                  <a:endPara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思源黑体 CN Normal" panose="020B0400000000000000" charset="-122"/>
                    <a:sym typeface="+mn-ea"/>
                  </a:endParaRPr>
                </a:p>
              </p:txBody>
            </p:sp>
          </p:grpSp>
        </p:grpSp>
        <p:pic>
          <p:nvPicPr>
            <p:cNvPr id="9" name="图片 8" descr="6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48115" y="309880"/>
              <a:ext cx="2762250" cy="542290"/>
            </a:xfrm>
            <a:prstGeom prst="rect">
              <a:avLst/>
            </a:prstGeom>
          </p:spPr>
        </p:pic>
      </p:grpSp>
    </p:spTree>
    <p:custDataLst>
      <p:tags r:id="rId9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单圆角 27"/>
          <p:cNvSpPr/>
          <p:nvPr>
            <p:custDataLst>
              <p:tags r:id="rId2"/>
            </p:custDataLst>
          </p:nvPr>
        </p:nvSpPr>
        <p:spPr>
          <a:xfrm>
            <a:off x="0" y="1112657"/>
            <a:ext cx="12192000" cy="5335036"/>
          </a:xfrm>
          <a:prstGeom prst="round1Rect">
            <a:avLst>
              <a:gd name="adj" fmla="val 0"/>
            </a:avLst>
          </a:prstGeom>
          <a:gradFill flip="none" rotWithShape="1">
            <a:gsLst>
              <a:gs pos="46000">
                <a:srgbClr val="FFFFFF">
                  <a:alpha val="52000"/>
                </a:srgbClr>
              </a:gs>
              <a:gs pos="67000">
                <a:srgbClr val="56796D">
                  <a:alpha val="34000"/>
                </a:srgbClr>
              </a:gs>
              <a:gs pos="89000">
                <a:srgbClr val="096966">
                  <a:alpha val="52000"/>
                </a:srgbClr>
              </a:gs>
            </a:gsLst>
            <a:lin ang="0" scaled="1"/>
            <a:tileRect/>
          </a:gra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555646" y="3951559"/>
            <a:ext cx="4948967" cy="1734124"/>
            <a:chOff x="6631134" y="1857489"/>
            <a:chExt cx="4721079" cy="1734124"/>
          </a:xfrm>
        </p:grpSpPr>
        <p:sp>
          <p:nvSpPr>
            <p:cNvPr id="23" name="矩形 22"/>
            <p:cNvSpPr/>
            <p:nvPr/>
          </p:nvSpPr>
          <p:spPr>
            <a:xfrm>
              <a:off x="7005815" y="1857489"/>
              <a:ext cx="4346398" cy="1734123"/>
            </a:xfrm>
            <a:prstGeom prst="rect">
              <a:avLst/>
            </a:prstGeom>
            <a:solidFill>
              <a:srgbClr val="0969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115854" y="1953676"/>
              <a:ext cx="17961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115854" y="2443877"/>
              <a:ext cx="3783546" cy="70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 flipH="1">
              <a:off x="6631134" y="1857489"/>
              <a:ext cx="45719" cy="1734124"/>
            </a:xfrm>
            <a:prstGeom prst="rect">
              <a:avLst/>
            </a:prstGeom>
            <a:solidFill>
              <a:srgbClr val="01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7" name="图表 6"/>
          <p:cNvGraphicFramePr/>
          <p:nvPr/>
        </p:nvGraphicFramePr>
        <p:xfrm>
          <a:off x="1128013" y="1521203"/>
          <a:ext cx="4948967" cy="4140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30" name="组合 29"/>
          <p:cNvGrpSpPr/>
          <p:nvPr/>
        </p:nvGrpSpPr>
        <p:grpSpPr>
          <a:xfrm>
            <a:off x="6553694" y="1924241"/>
            <a:ext cx="4948967" cy="1734124"/>
            <a:chOff x="6631134" y="1857489"/>
            <a:chExt cx="4721079" cy="1734124"/>
          </a:xfrm>
        </p:grpSpPr>
        <p:sp>
          <p:nvSpPr>
            <p:cNvPr id="31" name="矩形 30"/>
            <p:cNvSpPr/>
            <p:nvPr/>
          </p:nvSpPr>
          <p:spPr>
            <a:xfrm>
              <a:off x="7005815" y="1857489"/>
              <a:ext cx="4346398" cy="1734123"/>
            </a:xfrm>
            <a:prstGeom prst="rect">
              <a:avLst/>
            </a:prstGeom>
            <a:solidFill>
              <a:srgbClr val="0969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115854" y="1953676"/>
              <a:ext cx="17961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7115854" y="2443877"/>
              <a:ext cx="3783546" cy="70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您的内容打在这里，或者通过复制您的文本后，在此框中选择粘贴，并选择只保留文字。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 flipH="1">
              <a:off x="6631134" y="1857489"/>
              <a:ext cx="45719" cy="1734124"/>
            </a:xfrm>
            <a:prstGeom prst="rect">
              <a:avLst/>
            </a:prstGeom>
            <a:solidFill>
              <a:srgbClr val="013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-369570" y="-820420"/>
            <a:ext cx="12298394" cy="2344420"/>
            <a:chOff x="-369570" y="-820420"/>
            <a:chExt cx="12298394" cy="2344420"/>
          </a:xfrm>
        </p:grpSpPr>
        <p:grpSp>
          <p:nvGrpSpPr>
            <p:cNvPr id="5" name="组合 4"/>
            <p:cNvGrpSpPr/>
            <p:nvPr/>
          </p:nvGrpSpPr>
          <p:grpSpPr>
            <a:xfrm>
              <a:off x="-369570" y="-820420"/>
              <a:ext cx="12298394" cy="2344420"/>
              <a:chOff x="-369570" y="-820420"/>
              <a:chExt cx="12298394" cy="2344420"/>
            </a:xfrm>
          </p:grpSpPr>
          <p:sp>
            <p:nvSpPr>
              <p:cNvPr id="9" name="椭圆 8"/>
              <p:cNvSpPr/>
              <p:nvPr>
                <p:custDataLst>
                  <p:tags r:id="rId3"/>
                </p:custDataLst>
              </p:nvPr>
            </p:nvSpPr>
            <p:spPr>
              <a:xfrm>
                <a:off x="-369570" y="-820420"/>
                <a:ext cx="2344420" cy="2344420"/>
              </a:xfrm>
              <a:prstGeom prst="ellipse">
                <a:avLst/>
              </a:prstGeom>
              <a:solidFill>
                <a:srgbClr val="A9DDCE">
                  <a:alpha val="3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-97790" y="0"/>
                <a:ext cx="12026614" cy="933450"/>
                <a:chOff x="-97790" y="0"/>
                <a:chExt cx="11440024" cy="933450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-97790" y="0"/>
                  <a:ext cx="11440024" cy="933450"/>
                  <a:chOff x="6121" y="1678"/>
                  <a:chExt cx="18481" cy="1470"/>
                </a:xfrm>
              </p:grpSpPr>
              <p:sp>
                <p:nvSpPr>
                  <p:cNvPr id="22" name="平行四边形 21"/>
                  <p:cNvSpPr/>
                  <p:nvPr>
                    <p:custDataLst>
                      <p:tags r:id="rId4"/>
                    </p:custDataLst>
                  </p:nvPr>
                </p:nvSpPr>
                <p:spPr>
                  <a:xfrm rot="16200000">
                    <a:off x="7584" y="2177"/>
                    <a:ext cx="1470" cy="472"/>
                  </a:xfrm>
                  <a:prstGeom prst="parallelogram">
                    <a:avLst>
                      <a:gd name="adj" fmla="val 76588"/>
                    </a:avLst>
                  </a:prstGeom>
                  <a:solidFill>
                    <a:srgbClr val="157D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4" name="平行四边形 23"/>
                  <p:cNvSpPr/>
                  <p:nvPr>
                    <p:custDataLst>
                      <p:tags r:id="rId5"/>
                    </p:custDataLst>
                  </p:nvPr>
                </p:nvSpPr>
                <p:spPr>
                  <a:xfrm rot="20760000">
                    <a:off x="6121" y="1913"/>
                    <a:ext cx="2130" cy="1064"/>
                  </a:xfrm>
                  <a:prstGeom prst="parallelogram">
                    <a:avLst/>
                  </a:prstGeom>
                  <a:solidFill>
                    <a:srgbClr val="157D7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5" name="矩形 24"/>
                  <p:cNvSpPr/>
                  <p:nvPr>
                    <p:custDataLst>
                      <p:tags r:id="rId6"/>
                    </p:custDataLst>
                  </p:nvPr>
                </p:nvSpPr>
                <p:spPr>
                  <a:xfrm>
                    <a:off x="8540" y="2032"/>
                    <a:ext cx="16062" cy="1106"/>
                  </a:xfrm>
                  <a:prstGeom prst="rect">
                    <a:avLst/>
                  </a:prstGeom>
                  <a:gradFill>
                    <a:gsLst>
                      <a:gs pos="35000">
                        <a:srgbClr val="013F3C">
                          <a:alpha val="71000"/>
                        </a:srgbClr>
                      </a:gs>
                      <a:gs pos="86000">
                        <a:schemeClr val="bg1">
                          <a:alpha val="26000"/>
                        </a:schemeClr>
                      </a:gs>
                      <a:gs pos="64000">
                        <a:srgbClr val="157D7D">
                          <a:alpha val="45000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14" name="文本框 17"/>
                <p:cNvSpPr txBox="1"/>
                <p:nvPr>
                  <p:custDataLst>
                    <p:tags r:id="rId7"/>
                  </p:custDataLst>
                </p:nvPr>
              </p:nvSpPr>
              <p:spPr>
                <a:xfrm rot="20700000">
                  <a:off x="151765" y="143878"/>
                  <a:ext cx="1009650" cy="64633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ctr" anchorCtr="0">
                  <a:spAutoFit/>
                </a:bodyPr>
                <a:lstStyle/>
                <a:p>
                  <a:pPr fontAlgn="ctr"/>
                  <a:r>
                    <a:rPr lang="en-US" altLang="zh-CN" sz="36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01</a:t>
                  </a:r>
                  <a:endPara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</p:txBody>
            </p:sp>
            <p:sp>
              <p:nvSpPr>
                <p:cNvPr id="17" name="文本框 16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2377509" y="309861"/>
                  <a:ext cx="1535430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ctr"/>
                  <a:r>
                    <a:rPr lang="zh-CN" altLang="en-US" sz="2400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思源黑体 CN Normal" panose="020B0400000000000000" charset="-122"/>
                      <a:sym typeface="+mn-ea"/>
                    </a:rPr>
                    <a:t>输入标题</a:t>
                  </a:r>
                  <a:endPara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思源黑体 CN Normal" panose="020B0400000000000000" charset="-122"/>
                    <a:sym typeface="+mn-ea"/>
                  </a:endParaRPr>
                </a:p>
              </p:txBody>
            </p:sp>
          </p:grpSp>
        </p:grpSp>
        <p:pic>
          <p:nvPicPr>
            <p:cNvPr id="6" name="图片 5" descr="6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48115" y="309880"/>
              <a:ext cx="2762250" cy="542290"/>
            </a:xfrm>
            <a:prstGeom prst="rect">
              <a:avLst/>
            </a:prstGeom>
          </p:spPr>
        </p:pic>
      </p:grpSp>
    </p:spTree>
    <p:custDataLst>
      <p:tags r:id="rId10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7" b="10057"/>
          <a:stretch>
            <a:fillRect/>
          </a:stretch>
        </p:blipFill>
        <p:spPr>
          <a:xfrm>
            <a:off x="-23751" y="0"/>
            <a:ext cx="12203430" cy="685800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-11430" y="-21025"/>
            <a:ext cx="12211173" cy="6879025"/>
          </a:xfrm>
          <a:prstGeom prst="rect">
            <a:avLst/>
          </a:prstGeom>
          <a:solidFill>
            <a:srgbClr val="C9D8D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3"/>
            </p:custDataLst>
          </p:nvPr>
        </p:nvSpPr>
        <p:spPr>
          <a:xfrm>
            <a:off x="0" y="2476500"/>
            <a:ext cx="12192000" cy="1908810"/>
          </a:xfrm>
          <a:prstGeom prst="round1Rect">
            <a:avLst>
              <a:gd name="adj" fmla="val 0"/>
            </a:avLst>
          </a:prstGeom>
          <a:solidFill>
            <a:srgbClr val="60B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4"/>
            </p:custDataLst>
          </p:nvPr>
        </p:nvSpPr>
        <p:spPr>
          <a:xfrm>
            <a:off x="226060" y="2476500"/>
            <a:ext cx="7074535" cy="1908810"/>
          </a:xfrm>
          <a:prstGeom prst="round1Rect">
            <a:avLst>
              <a:gd name="adj" fmla="val 0"/>
            </a:avLst>
          </a:prstGeom>
          <a:solidFill>
            <a:srgbClr val="096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7"/>
          <p:cNvSpPr txBox="1"/>
          <p:nvPr>
            <p:custDataLst>
              <p:tags r:id="rId5"/>
            </p:custDataLst>
          </p:nvPr>
        </p:nvSpPr>
        <p:spPr>
          <a:xfrm>
            <a:off x="379862" y="2660145"/>
            <a:ext cx="18237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zh-CN" altLang="en-US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贰</a:t>
            </a:r>
            <a:endParaRPr lang="en-US" altLang="zh-CN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919536" y="3121790"/>
            <a:ext cx="3230512" cy="613969"/>
            <a:chOff x="1975803" y="2883611"/>
            <a:chExt cx="3230512" cy="613969"/>
          </a:xfrm>
        </p:grpSpPr>
        <p:cxnSp>
          <p:nvCxnSpPr>
            <p:cNvPr id="8" name="直接连接符 7"/>
            <p:cNvCxnSpPr/>
            <p:nvPr>
              <p:custDataLst>
                <p:tags r:id="rId6"/>
              </p:custDataLst>
            </p:nvPr>
          </p:nvCxnSpPr>
          <p:spPr>
            <a:xfrm>
              <a:off x="1975803" y="3497580"/>
              <a:ext cx="1598295" cy="0"/>
            </a:xfrm>
            <a:prstGeom prst="line">
              <a:avLst/>
            </a:prstGeom>
            <a:ln w="63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7"/>
            <p:cNvSpPr txBox="1"/>
            <p:nvPr/>
          </p:nvSpPr>
          <p:spPr>
            <a:xfrm>
              <a:off x="1991627" y="2883611"/>
              <a:ext cx="3214688" cy="521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</a:rPr>
                <a:t>输入标题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7271105" y="1777039"/>
            <a:ext cx="3960000" cy="2970000"/>
          </a:xfrm>
          <a:prstGeom prst="rect">
            <a:avLst/>
          </a:prstGeom>
          <a:blipFill dpi="0" rotWithShape="1">
            <a:blip r:embed="rId1"/>
            <a:srcRect/>
            <a:stretch>
              <a:fillRect l="-5000" t="-4991" r="-6000" b="-4991"/>
            </a:stretch>
          </a:blipFill>
          <a:ln>
            <a:solidFill>
              <a:srgbClr val="D5C2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 descr="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890" y="239395"/>
            <a:ext cx="2762250" cy="5422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/>
          <p:nvPr>
            <p:custDataLst>
              <p:tags r:id="rId1"/>
            </p:custDataLst>
          </p:nvPr>
        </p:nvSpPr>
        <p:spPr>
          <a:xfrm>
            <a:off x="6745605" y="933451"/>
            <a:ext cx="5446395" cy="5924550"/>
          </a:xfrm>
          <a:custGeom>
            <a:avLst/>
            <a:gdLst>
              <a:gd name="connsiteX0" fmla="*/ 1434166 w 5642440"/>
              <a:gd name="connsiteY0" fmla="*/ 0 h 5736665"/>
              <a:gd name="connsiteX1" fmla="*/ 5642440 w 5642440"/>
              <a:gd name="connsiteY1" fmla="*/ 0 h 5736665"/>
              <a:gd name="connsiteX2" fmla="*/ 5642440 w 5642440"/>
              <a:gd name="connsiteY2" fmla="*/ 5736665 h 5736665"/>
              <a:gd name="connsiteX3" fmla="*/ 0 w 5642440"/>
              <a:gd name="connsiteY3" fmla="*/ 5736665 h 5736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2440" h="5736665">
                <a:moveTo>
                  <a:pt x="1434166" y="0"/>
                </a:moveTo>
                <a:lnTo>
                  <a:pt x="5642440" y="0"/>
                </a:lnTo>
                <a:lnTo>
                  <a:pt x="5642440" y="5736665"/>
                </a:lnTo>
                <a:lnTo>
                  <a:pt x="0" y="5736665"/>
                </a:lnTo>
                <a:close/>
              </a:path>
            </a:pathLst>
          </a:custGeom>
          <a:blipFill rotWithShape="1">
            <a:blip r:embed="rId2"/>
            <a:stretch>
              <a:fillRect b="-120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3681730" y="4570730"/>
            <a:ext cx="2226945" cy="272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000" spc="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基于个人经历与采访的总结</a:t>
            </a:r>
            <a:endParaRPr lang="zh-CN" altLang="en-US" sz="1000" spc="1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278255" y="1863725"/>
            <a:ext cx="283654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56796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输入标题</a:t>
            </a:r>
            <a:endParaRPr lang="zh-CN" altLang="en-US" sz="2000" b="1" dirty="0">
              <a:solidFill>
                <a:srgbClr val="56796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1278255" y="2482850"/>
            <a:ext cx="4399915" cy="54906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spc="1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单击此处输入你的正文， 文字是您思想的提炼，请尽量言简意赅的阐述观点</a:t>
            </a:r>
            <a:endParaRPr lang="zh-CN" altLang="en-US" sz="1200" spc="100" dirty="0">
              <a:solidFill>
                <a:srgbClr val="000000">
                  <a:lumMod val="50000"/>
                  <a:lumOff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14" name="平行四边形 13"/>
          <p:cNvSpPr/>
          <p:nvPr>
            <p:custDataLst>
              <p:tags r:id="rId6"/>
            </p:custDataLst>
          </p:nvPr>
        </p:nvSpPr>
        <p:spPr>
          <a:xfrm>
            <a:off x="5217467" y="1808053"/>
            <a:ext cx="364923" cy="377508"/>
          </a:xfrm>
          <a:prstGeom prst="parallelogram">
            <a:avLst>
              <a:gd name="adj" fmla="val 24138"/>
            </a:avLst>
          </a:prstGeom>
          <a:solidFill>
            <a:srgbClr val="157D7D"/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7"/>
            </p:custDataLst>
          </p:nvPr>
        </p:nvCxnSpPr>
        <p:spPr>
          <a:xfrm>
            <a:off x="1323340" y="2361565"/>
            <a:ext cx="4354830" cy="0"/>
          </a:xfrm>
          <a:prstGeom prst="line">
            <a:avLst/>
          </a:prstGeom>
          <a:ln w="11430">
            <a:solidFill>
              <a:srgbClr val="82A09A"/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16" name="平行四边形 15"/>
          <p:cNvSpPr/>
          <p:nvPr>
            <p:custDataLst>
              <p:tags r:id="rId8"/>
            </p:custDataLst>
          </p:nvPr>
        </p:nvSpPr>
        <p:spPr>
          <a:xfrm>
            <a:off x="569945" y="3894650"/>
            <a:ext cx="1813560" cy="1779076"/>
          </a:xfrm>
          <a:prstGeom prst="parallelogram">
            <a:avLst>
              <a:gd name="adj" fmla="val 25821"/>
            </a:avLst>
          </a:prstGeom>
          <a:solidFill>
            <a:srgbClr val="157D7D"/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160780" y="4082415"/>
            <a:ext cx="1067957" cy="294348"/>
            <a:chOff x="1841" y="6345"/>
            <a:chExt cx="2349" cy="648"/>
          </a:xfrm>
        </p:grpSpPr>
        <p:sp>
          <p:nvSpPr>
            <p:cNvPr id="26" name="矩形: 圆角 57"/>
            <p:cNvSpPr/>
            <p:nvPr>
              <p:custDataLst>
                <p:tags r:id="rId9"/>
              </p:custDataLst>
            </p:nvPr>
          </p:nvSpPr>
          <p:spPr>
            <a:xfrm>
              <a:off x="1841" y="6345"/>
              <a:ext cx="2063" cy="648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  <a:prstDash val="solid"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0"/>
              </p:custDataLst>
            </p:nvPr>
          </p:nvSpPr>
          <p:spPr>
            <a:xfrm>
              <a:off x="2281" y="6370"/>
              <a:ext cx="1909" cy="580"/>
            </a:xfrm>
            <a:prstGeom prst="rect">
              <a:avLst/>
            </a:prstGeom>
            <a:noFill/>
          </p:spPr>
          <p:txBody>
            <a:bodyPr wrap="square"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 sz="1200" b="1" dirty="0">
                  <a:solidFill>
                    <a:srgbClr val="56796D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 01</a:t>
              </a:r>
              <a:endParaRPr lang="en-US" altLang="zh-CN" sz="1200" b="1" dirty="0">
                <a:solidFill>
                  <a:srgbClr val="56796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</p:grpSp>
      <p:sp>
        <p:nvSpPr>
          <p:cNvPr id="33" name="矩形 32"/>
          <p:cNvSpPr/>
          <p:nvPr>
            <p:custDataLst>
              <p:tags r:id="rId11"/>
            </p:custDataLst>
          </p:nvPr>
        </p:nvSpPr>
        <p:spPr>
          <a:xfrm>
            <a:off x="815178" y="4607886"/>
            <a:ext cx="1207443" cy="41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pc="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输入文字</a:t>
            </a:r>
            <a:endParaRPr lang="zh-CN" altLang="en-US" spc="1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12"/>
            </p:custDataLst>
          </p:nvPr>
        </p:nvSpPr>
        <p:spPr>
          <a:xfrm>
            <a:off x="1242161" y="3148525"/>
            <a:ext cx="283654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56796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输入文字</a:t>
            </a:r>
            <a:endParaRPr lang="zh-CN" altLang="en-US" sz="2000" b="1" dirty="0">
              <a:solidFill>
                <a:srgbClr val="56796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35" name="平行四边形 34"/>
          <p:cNvSpPr/>
          <p:nvPr>
            <p:custDataLst>
              <p:tags r:id="rId13"/>
            </p:custDataLst>
          </p:nvPr>
        </p:nvSpPr>
        <p:spPr>
          <a:xfrm>
            <a:off x="5181373" y="3092853"/>
            <a:ext cx="364923" cy="377508"/>
          </a:xfrm>
          <a:prstGeom prst="parallelogram">
            <a:avLst>
              <a:gd name="adj" fmla="val 24138"/>
            </a:avLst>
          </a:prstGeom>
          <a:solidFill>
            <a:srgbClr val="157D7D"/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6" name="直接连接符 35"/>
          <p:cNvCxnSpPr/>
          <p:nvPr>
            <p:custDataLst>
              <p:tags r:id="rId14"/>
            </p:custDataLst>
          </p:nvPr>
        </p:nvCxnSpPr>
        <p:spPr>
          <a:xfrm>
            <a:off x="1287246" y="3646365"/>
            <a:ext cx="4354830" cy="0"/>
          </a:xfrm>
          <a:prstGeom prst="line">
            <a:avLst/>
          </a:prstGeom>
          <a:ln w="11430">
            <a:solidFill>
              <a:srgbClr val="82A09A"/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37" name="平行四边形 36"/>
          <p:cNvSpPr/>
          <p:nvPr>
            <p:custDataLst>
              <p:tags r:id="rId15"/>
            </p:custDataLst>
          </p:nvPr>
        </p:nvSpPr>
        <p:spPr>
          <a:xfrm>
            <a:off x="2022621" y="3904504"/>
            <a:ext cx="1813560" cy="1779076"/>
          </a:xfrm>
          <a:prstGeom prst="parallelogram">
            <a:avLst>
              <a:gd name="adj" fmla="val 25821"/>
            </a:avLst>
          </a:prstGeom>
          <a:solidFill>
            <a:srgbClr val="157D7D"/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572977" y="4089082"/>
            <a:ext cx="1127515" cy="294348"/>
            <a:chOff x="1841" y="6345"/>
            <a:chExt cx="2480" cy="648"/>
          </a:xfrm>
        </p:grpSpPr>
        <p:sp>
          <p:nvSpPr>
            <p:cNvPr id="39" name="矩形: 圆角 57"/>
            <p:cNvSpPr/>
            <p:nvPr>
              <p:custDataLst>
                <p:tags r:id="rId16"/>
              </p:custDataLst>
            </p:nvPr>
          </p:nvSpPr>
          <p:spPr>
            <a:xfrm>
              <a:off x="1841" y="6345"/>
              <a:ext cx="2063" cy="648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  <a:prstDash val="solid"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17"/>
              </p:custDataLst>
            </p:nvPr>
          </p:nvSpPr>
          <p:spPr>
            <a:xfrm>
              <a:off x="2412" y="6355"/>
              <a:ext cx="1909" cy="580"/>
            </a:xfrm>
            <a:prstGeom prst="rect">
              <a:avLst/>
            </a:prstGeom>
            <a:noFill/>
          </p:spPr>
          <p:txBody>
            <a:bodyPr wrap="square"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 sz="1200" b="1" dirty="0">
                  <a:solidFill>
                    <a:srgbClr val="56796D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02</a:t>
              </a:r>
              <a:endParaRPr lang="en-US" altLang="zh-CN" sz="1200" b="1" dirty="0">
                <a:solidFill>
                  <a:srgbClr val="56796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</p:grpSp>
      <p:sp>
        <p:nvSpPr>
          <p:cNvPr id="41" name="平行四边形 40"/>
          <p:cNvSpPr/>
          <p:nvPr>
            <p:custDataLst>
              <p:tags r:id="rId18"/>
            </p:custDataLst>
          </p:nvPr>
        </p:nvSpPr>
        <p:spPr>
          <a:xfrm>
            <a:off x="3461784" y="3909035"/>
            <a:ext cx="1813560" cy="1779076"/>
          </a:xfrm>
          <a:prstGeom prst="parallelogram">
            <a:avLst>
              <a:gd name="adj" fmla="val 25821"/>
            </a:avLst>
          </a:prstGeom>
          <a:solidFill>
            <a:srgbClr val="157D7D"/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2" name="平行四边形 41"/>
          <p:cNvSpPr/>
          <p:nvPr>
            <p:custDataLst>
              <p:tags r:id="rId19"/>
            </p:custDataLst>
          </p:nvPr>
        </p:nvSpPr>
        <p:spPr>
          <a:xfrm>
            <a:off x="4932045" y="3894650"/>
            <a:ext cx="1813560" cy="1779076"/>
          </a:xfrm>
          <a:prstGeom prst="parallelogram">
            <a:avLst>
              <a:gd name="adj" fmla="val 25821"/>
            </a:avLst>
          </a:prstGeom>
          <a:solidFill>
            <a:srgbClr val="157D7D"/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5522880" y="4082415"/>
            <a:ext cx="937929" cy="294348"/>
            <a:chOff x="1841" y="6345"/>
            <a:chExt cx="2063" cy="648"/>
          </a:xfrm>
        </p:grpSpPr>
        <p:sp>
          <p:nvSpPr>
            <p:cNvPr id="44" name="矩形: 圆角 57"/>
            <p:cNvSpPr/>
            <p:nvPr>
              <p:custDataLst>
                <p:tags r:id="rId20"/>
              </p:custDataLst>
            </p:nvPr>
          </p:nvSpPr>
          <p:spPr>
            <a:xfrm>
              <a:off x="1841" y="6345"/>
              <a:ext cx="2063" cy="648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  <a:prstDash val="solid"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21"/>
              </p:custDataLst>
            </p:nvPr>
          </p:nvSpPr>
          <p:spPr>
            <a:xfrm>
              <a:off x="1841" y="6386"/>
              <a:ext cx="1909" cy="580"/>
            </a:xfrm>
            <a:prstGeom prst="rect">
              <a:avLst/>
            </a:prstGeom>
            <a:noFill/>
          </p:spPr>
          <p:txBody>
            <a:bodyPr wrap="square"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en-US" altLang="zh-CN" sz="1200" b="1" dirty="0">
                  <a:solidFill>
                    <a:srgbClr val="56796D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04</a:t>
              </a:r>
              <a:endParaRPr lang="en-US" altLang="zh-CN" sz="1200" b="1" dirty="0">
                <a:solidFill>
                  <a:srgbClr val="56796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006648" y="4070004"/>
            <a:ext cx="1097964" cy="294348"/>
            <a:chOff x="1841" y="6345"/>
            <a:chExt cx="2415" cy="648"/>
          </a:xfrm>
        </p:grpSpPr>
        <p:sp>
          <p:nvSpPr>
            <p:cNvPr id="47" name="矩形: 圆角 57"/>
            <p:cNvSpPr/>
            <p:nvPr>
              <p:custDataLst>
                <p:tags r:id="rId22"/>
              </p:custDataLst>
            </p:nvPr>
          </p:nvSpPr>
          <p:spPr>
            <a:xfrm>
              <a:off x="1841" y="6345"/>
              <a:ext cx="2063" cy="648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  <a:prstDash val="solid"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23"/>
              </p:custDataLst>
            </p:nvPr>
          </p:nvSpPr>
          <p:spPr>
            <a:xfrm>
              <a:off x="2347" y="6409"/>
              <a:ext cx="1909" cy="580"/>
            </a:xfrm>
            <a:prstGeom prst="rect">
              <a:avLst/>
            </a:prstGeom>
            <a:noFill/>
          </p:spPr>
          <p:txBody>
            <a:bodyPr wrap="square">
              <a:scene3d>
                <a:camera prst="orthographicFront"/>
                <a:lightRig rig="threePt" dir="t"/>
              </a:scene3d>
            </a:bodyPr>
            <a:lstStyle/>
            <a:p>
              <a:r>
                <a:rPr lang="en-US" altLang="zh-CN" sz="1200" b="1" dirty="0">
                  <a:solidFill>
                    <a:srgbClr val="56796D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 03</a:t>
              </a:r>
              <a:endParaRPr lang="en-US" altLang="zh-CN" sz="1200" b="1" dirty="0">
                <a:solidFill>
                  <a:srgbClr val="56796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</p:grpSp>
      <p:sp>
        <p:nvSpPr>
          <p:cNvPr id="22" name="矩形 21"/>
          <p:cNvSpPr/>
          <p:nvPr>
            <p:custDataLst>
              <p:tags r:id="rId24"/>
            </p:custDataLst>
          </p:nvPr>
        </p:nvSpPr>
        <p:spPr>
          <a:xfrm>
            <a:off x="2267854" y="4606608"/>
            <a:ext cx="1207443" cy="41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pc="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输入文字</a:t>
            </a:r>
            <a:endParaRPr lang="zh-CN" altLang="en-US" spc="1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25"/>
            </p:custDataLst>
          </p:nvPr>
        </p:nvSpPr>
        <p:spPr>
          <a:xfrm>
            <a:off x="3720530" y="4619120"/>
            <a:ext cx="1207443" cy="41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pc="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输入文字</a:t>
            </a:r>
            <a:endParaRPr lang="zh-CN" altLang="en-US" spc="1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26"/>
            </p:custDataLst>
          </p:nvPr>
        </p:nvSpPr>
        <p:spPr>
          <a:xfrm>
            <a:off x="5181373" y="4634946"/>
            <a:ext cx="1207443" cy="41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pc="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输入文字</a:t>
            </a:r>
            <a:endParaRPr lang="zh-CN" altLang="en-US" spc="1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369570" y="-820420"/>
            <a:ext cx="12179935" cy="2344420"/>
            <a:chOff x="-369570" y="-820420"/>
            <a:chExt cx="12179935" cy="2344420"/>
          </a:xfrm>
        </p:grpSpPr>
        <p:sp>
          <p:nvSpPr>
            <p:cNvPr id="59" name="椭圆 58"/>
            <p:cNvSpPr/>
            <p:nvPr>
              <p:custDataLst>
                <p:tags r:id="rId27"/>
              </p:custDataLst>
            </p:nvPr>
          </p:nvSpPr>
          <p:spPr>
            <a:xfrm>
              <a:off x="-369570" y="-820420"/>
              <a:ext cx="2344420" cy="2344420"/>
            </a:xfrm>
            <a:prstGeom prst="ellipse">
              <a:avLst/>
            </a:prstGeom>
            <a:solidFill>
              <a:srgbClr val="A9DDCE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-97790" y="0"/>
              <a:ext cx="11908000" cy="933450"/>
              <a:chOff x="-97790" y="0"/>
              <a:chExt cx="11908000" cy="933450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-97790" y="0"/>
                <a:ext cx="11908000" cy="933450"/>
                <a:chOff x="6121" y="1678"/>
                <a:chExt cx="19237" cy="1470"/>
              </a:xfrm>
            </p:grpSpPr>
            <p:sp>
              <p:nvSpPr>
                <p:cNvPr id="29" name="平行四边形 28"/>
                <p:cNvSpPr/>
                <p:nvPr>
                  <p:custDataLst>
                    <p:tags r:id="rId28"/>
                  </p:custDataLst>
                </p:nvPr>
              </p:nvSpPr>
              <p:spPr>
                <a:xfrm rot="16200000">
                  <a:off x="7584" y="2177"/>
                  <a:ext cx="1470" cy="472"/>
                </a:xfrm>
                <a:prstGeom prst="parallelogram">
                  <a:avLst>
                    <a:gd name="adj" fmla="val 76588"/>
                  </a:avLst>
                </a:prstGeom>
                <a:solidFill>
                  <a:srgbClr val="60B9AD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" name="平行四边形 30"/>
                <p:cNvSpPr/>
                <p:nvPr>
                  <p:custDataLst>
                    <p:tags r:id="rId29"/>
                  </p:custDataLst>
                </p:nvPr>
              </p:nvSpPr>
              <p:spPr>
                <a:xfrm rot="20760000">
                  <a:off x="6121" y="1913"/>
                  <a:ext cx="2130" cy="1064"/>
                </a:xfrm>
                <a:prstGeom prst="parallelogram">
                  <a:avLst/>
                </a:prstGeom>
                <a:solidFill>
                  <a:srgbClr val="60B9AD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" name="矩形 31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8540" y="2032"/>
                  <a:ext cx="16818" cy="1106"/>
                </a:xfrm>
                <a:prstGeom prst="rect">
                  <a:avLst/>
                </a:prstGeom>
                <a:gradFill>
                  <a:gsLst>
                    <a:gs pos="65000">
                      <a:srgbClr val="60B9AD">
                        <a:alpha val="78000"/>
                      </a:srgbClr>
                    </a:gs>
                    <a:gs pos="86000">
                      <a:schemeClr val="bg1">
                        <a:alpha val="26000"/>
                      </a:schemeClr>
                    </a:gs>
                    <a:gs pos="41000">
                      <a:srgbClr val="096966">
                        <a:alpha val="84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7" name="文本框 17"/>
              <p:cNvSpPr txBox="1"/>
              <p:nvPr>
                <p:custDataLst>
                  <p:tags r:id="rId31"/>
                </p:custDataLst>
              </p:nvPr>
            </p:nvSpPr>
            <p:spPr>
              <a:xfrm rot="20700000">
                <a:off x="151765" y="144463"/>
                <a:ext cx="1009650" cy="6451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 anchorCtr="0">
                <a:spAutoFit/>
              </a:bodyPr>
              <a:lstStyle/>
              <a:p>
                <a:pPr fontAlgn="ctr"/>
                <a:r>
                  <a:rPr lang="en-US" altLang="zh-CN" sz="3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02</a:t>
                </a:r>
                <a:endPara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28" name="文本框 27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2377509" y="309861"/>
                <a:ext cx="153543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ctr"/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思源黑体 CN Normal" panose="020B0400000000000000" charset="-122"/>
                    <a:sym typeface="+mn-ea"/>
                  </a:rPr>
                  <a:t>输入标题</a:t>
                </a:r>
                <a:endPara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pic>
          <p:nvPicPr>
            <p:cNvPr id="2" name="图片 1" descr="6"/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48115" y="309880"/>
              <a:ext cx="2762250" cy="542290"/>
            </a:xfrm>
            <a:prstGeom prst="rect">
              <a:avLst/>
            </a:prstGeom>
          </p:spPr>
        </p:pic>
      </p:grpSp>
    </p:spTree>
    <p:custDataLst>
      <p:tags r:id="rId3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4_2*l_i*1_1"/>
  <p:tag name="KSO_WM_TEMPLATE_CATEGORY" val="diagram"/>
  <p:tag name="KSO_WM_TEMPLATE_INDEX" val="20232454"/>
  <p:tag name="KSO_WM_UNIT_LAYERLEVEL" val="1_1"/>
  <p:tag name="KSO_WM_TAG_VERSION" val="3.0"/>
  <p:tag name="KSO_WM_DIAGRAM_GROUP_CODE" val="l1-1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579.354369910533,&quot;left&quot;:-0.5804724409448819,&quot;top&quot;:121.53169308159299,&quot;width&quot;:1142.8244881889764}"/>
  <p:tag name="KSO_WM_DIAGRAM_COLOR_MATCH_VALUE" val="{&quot;shape&quot;:{&quot;fill&quot;:{&quot;solid&quot;:{&quot;brightness&quot;:0,&quot;colorType&quot;:1,&quot;foreColorIndex&quot;:5,&quot;transparency&quot;:0.3300000131130218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4_2*l_i*1_2"/>
  <p:tag name="KSO_WM_TEMPLATE_CATEGORY" val="diagram"/>
  <p:tag name="KSO_WM_TEMPLATE_INDEX" val="20232454"/>
  <p:tag name="KSO_WM_UNIT_LAYERLEVEL" val="1_1"/>
  <p:tag name="KSO_WM_TAG_VERSION" val="3.0"/>
  <p:tag name="KSO_WM_DIAGRAM_GROUP_CODE" val="l1-1"/>
  <p:tag name="KSO_WM_UNIT_TYPE" val="l_i"/>
  <p:tag name="KSO_WM_UNIT_INDEX" val="1_2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579.354369910533,&quot;left&quot;:-0.5804724409448819,&quot;top&quot;:121.53169308159299,&quot;width&quot;:1142.8244881889764}"/>
  <p:tag name="KSO_WM_DIAGRAM_COLOR_MATCH_VALUE" val="{&quot;shape&quot;:{&quot;fill&quot;:{&quot;gradient&quot;:[{&quot;brightness&quot;:0,&quot;colorType&quot;:1,&quot;foreColorIndex&quot;:5,&quot;pos&quot;:0,&quot;transparency&quot;:0.25},{&quot;brightness&quot;:0,&quot;colorType&quot;:1,&quot;foreColorIndex&quot;:5,&quot;pos&quot;:0.6800000071525574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4_2*l_i*1_1"/>
  <p:tag name="KSO_WM_TEMPLATE_CATEGORY" val="diagram"/>
  <p:tag name="KSO_WM_TEMPLATE_INDEX" val="20232454"/>
  <p:tag name="KSO_WM_UNIT_LAYERLEVEL" val="1_1"/>
  <p:tag name="KSO_WM_TAG_VERSION" val="3.0"/>
  <p:tag name="KSO_WM_DIAGRAM_GROUP_CODE" val="l1-1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579.354369910533,&quot;left&quot;:-0.5804724409448819,&quot;top&quot;:121.53169308159299,&quot;width&quot;:1142.8244881889764}"/>
  <p:tag name="KSO_WM_DIAGRAM_COLOR_MATCH_VALUE" val="{&quot;shape&quot;:{&quot;fill&quot;:{&quot;solid&quot;:{&quot;brightness&quot;:0,&quot;colorType&quot;:1,&quot;foreColorIndex&quot;:5,&quot;transparency&quot;:0.3300000131130218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DIAGRAM_VIRTUALLY_FRAME" val="{&quot;height&quot;:245.50005249343832,&quot;left&quot;:42,&quot;top&quot;:212,&quot;width&quot;:876}"/>
</p:tagLst>
</file>

<file path=ppt/tags/tag116.xml><?xml version="1.0" encoding="utf-8"?>
<p:tagLst xmlns:p="http://schemas.openxmlformats.org/presentationml/2006/main">
  <p:tag name="KSO_WM_DIAGRAM_VIRTUALLY_FRAME" val="{&quot;height&quot;:245.50005249343832,&quot;left&quot;:42,&quot;top&quot;:212,&quot;width&quot;:876}"/>
</p:tagLst>
</file>

<file path=ppt/tags/tag117.xml><?xml version="1.0" encoding="utf-8"?>
<p:tagLst xmlns:p="http://schemas.openxmlformats.org/presentationml/2006/main">
  <p:tag name="KSO_WM_DIAGRAM_VIRTUALLY_FRAME" val="{&quot;height&quot;:363.4517322834646,&quot;left&quot;:527.2514173228346,&quot;top&quot;:128.84629921259844,&quot;width&quot;:373.63496062992124}"/>
</p:tagLst>
</file>

<file path=ppt/tags/tag118.xml><?xml version="1.0" encoding="utf-8"?>
<p:tagLst xmlns:p="http://schemas.openxmlformats.org/presentationml/2006/main">
  <p:tag name="KSO_WM_DIAGRAM_VIRTUALLY_FRAME" val="{&quot;height&quot;:363.4517322834646,&quot;left&quot;:527.2514173228346,&quot;top&quot;:128.84629921259844,&quot;width&quot;:373.63496062992124}"/>
</p:tagLst>
</file>

<file path=ppt/tags/tag119.xml><?xml version="1.0" encoding="utf-8"?>
<p:tagLst xmlns:p="http://schemas.openxmlformats.org/presentationml/2006/main">
  <p:tag name="KSO_WM_DIAGRAM_VIRTUALLY_FRAME" val="{&quot;height&quot;:363.4517322834646,&quot;left&quot;:527.2514173228346,&quot;top&quot;:128.84629921259844,&quot;width&quot;:373.63496062992124}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DIAGRAM_VIRTUALLY_FRAME" val="{&quot;height&quot;:363.4517322834646,&quot;left&quot;:527.2514173228346,&quot;top&quot;:128.84629921259844,&quot;width&quot;:373.63496062992124}"/>
</p:tagLst>
</file>

<file path=ppt/tags/tag121.xml><?xml version="1.0" encoding="utf-8"?>
<p:tagLst xmlns:p="http://schemas.openxmlformats.org/presentationml/2006/main">
  <p:tag name="KSO_WM_DIAGRAM_VIRTUALLY_FRAME" val="{&quot;height&quot;:363.4517322834646,&quot;left&quot;:527.2514173228346,&quot;top&quot;:128.84629921259844,&quot;width&quot;:373.63496062992124}"/>
</p:tagLst>
</file>

<file path=ppt/tags/tag122.xml><?xml version="1.0" encoding="utf-8"?>
<p:tagLst xmlns:p="http://schemas.openxmlformats.org/presentationml/2006/main">
  <p:tag name="KSO_WM_DIAGRAM_VIRTUALLY_FRAME" val="{&quot;height&quot;:363.4517322834646,&quot;left&quot;:527.2514173228346,&quot;top&quot;:128.84629921259844,&quot;width&quot;:373.63496062992124}"/>
</p:tagLst>
</file>

<file path=ppt/tags/tag123.xml><?xml version="1.0" encoding="utf-8"?>
<p:tagLst xmlns:p="http://schemas.openxmlformats.org/presentationml/2006/main">
  <p:tag name="KSO_WM_DIAGRAM_VIRTUALLY_FRAME" val="{&quot;height&quot;:363.4517322834646,&quot;left&quot;:527.2514173228346,&quot;top&quot;:128.84629921259844,&quot;width&quot;:373.63496062992124}"/>
</p:tagLst>
</file>

<file path=ppt/tags/tag124.xml><?xml version="1.0" encoding="utf-8"?>
<p:tagLst xmlns:p="http://schemas.openxmlformats.org/presentationml/2006/main">
  <p:tag name="KSO_WM_DIAGRAM_VIRTUALLY_FRAME" val="{&quot;height&quot;:363.4517322834646,&quot;left&quot;:527.2514173228346,&quot;top&quot;:128.84629921259844,&quot;width&quot;:373.63496062992124}"/>
</p:tagLst>
</file>

<file path=ppt/tags/tag125.xml><?xml version="1.0" encoding="utf-8"?>
<p:tagLst xmlns:p="http://schemas.openxmlformats.org/presentationml/2006/main">
  <p:tag name="KSO_WM_DIAGRAM_VIRTUALLY_FRAME" val="{&quot;height&quot;:363.4517322834646,&quot;left&quot;:527.2514173228346,&quot;top&quot;:128.84629921259844,&quot;width&quot;:373.63496062992124}"/>
</p:tagLst>
</file>

<file path=ppt/tags/tag12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ISLIDE.ICON" val="#36637;#79233;"/>
</p:tagLst>
</file>

<file path=ppt/tags/tag13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14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142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143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4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27919_3*m_i*1_1"/>
  <p:tag name="KSO_WM_TEMPLATE_CATEGORY" val="diagram"/>
  <p:tag name="KSO_WM_TEMPLATE_INDEX" val="20227919"/>
  <p:tag name="KSO_WM_UNIT_LAYERLEVEL" val="1_1"/>
  <p:tag name="KSO_WM_TAG_VERSION" val="1.0"/>
  <p:tag name="KSO_WM_BEAUTIFY_FLAG" val=""/>
  <p:tag name="KSO_WM_UNIT_LINE_FORE_SCHEMECOLOR_INDEX" val="5"/>
  <p:tag name="KSO_WM_UNIT_LINE_FILL_TYPE" val="2"/>
  <p:tag name="KSO_WM_UNIT_USESOURCEFORMAT_APPLY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27919_3*m_h_i*1_1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27919_3*m_h_i*1_1_2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27919_3*m_h_i*1_1_3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27919_3*m_h_i*1_1_4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SPECIAL_SOURCE" val="bdnull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5"/>
  <p:tag name="KSO_WM_UNIT_ID" val="diagram20227919_3*m_h_i*1_1_5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9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5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27919_3*m_h_a*1_1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0"/>
  <p:tag name="KSO_WM_UNIT_TEXT_FILL_TYPE" val="1"/>
  <p:tag name="KSO_WM_UNIT_USESOURCEFORMAT_APPLY" val="1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27919_3*m_h_i*1_3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27919_3*m_h_i*1_3_2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7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27919_3*m_h_i*1_3_3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27919_3*m_h_i*1_3_4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5"/>
  <p:tag name="KSO_WM_UNIT_ID" val="diagram20227919_3*m_h_i*1_3_5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9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5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27919_3*m_h_a*1_3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0"/>
  <p:tag name="KSO_WM_UNIT_TEXT_FILL_TYPE" val="1"/>
  <p:tag name="KSO_WM_UNIT_USESOURCEFORMAT_APPLY" val="1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27919_3*m_h_i*1_2_3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27919_3*m_h_i*1_2_4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5"/>
  <p:tag name="KSO_WM_UNIT_ID" val="diagram20227919_3*m_h_i*1_2_5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27919_3*m_h_i*1_2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27919_3*m_h_i*1_2_2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9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6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27919_3*m_h_a*1_2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0"/>
  <p:tag name="KSO_WM_UNIT_TEXT_FILL_TYPE" val="1"/>
  <p:tag name="KSO_WM_UNIT_USESOURCEFORMAT_APPLY" val="1"/>
</p:tagLst>
</file>

<file path=ppt/tags/tag164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27919_3*m_h_f*1_2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65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27919_3*m_h_f*1_2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66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27919_3*m_h_f*1_2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6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1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1.xml><?xml version="1.0" encoding="utf-8"?>
<p:tagLst xmlns:p="http://schemas.openxmlformats.org/presentationml/2006/main">
  <p:tag name="KSO_WM_DIAGRAM_VIRTUALLY_FRAME" val="{&quot;height&quot;:305.95,&quot;left&quot;:39.44535433070866,&quot;top&quot;:149.3,&quot;width&quot;:1003.6546456692913}"/>
</p:tagLst>
</file>

<file path=ppt/tags/tag182.xml><?xml version="1.0" encoding="utf-8"?>
<p:tagLst xmlns:p="http://schemas.openxmlformats.org/presentationml/2006/main">
  <p:tag name="KSO_WM_DIAGRAM_VIRTUALLY_FRAME" val="{&quot;height&quot;:305.95,&quot;left&quot;:39.44535433070866,&quot;top&quot;:149.3,&quot;width&quot;:1003.6546456692913}"/>
</p:tagLst>
</file>

<file path=ppt/tags/tag183.xml><?xml version="1.0" encoding="utf-8"?>
<p:tagLst xmlns:p="http://schemas.openxmlformats.org/presentationml/2006/main">
  <p:tag name="KSO_WM_DIAGRAM_VIRTUALLY_FRAME" val="{&quot;height&quot;:305.95,&quot;left&quot;:39.44535433070866,&quot;top&quot;:149.3,&quot;width&quot;:1003.6546456692913}"/>
</p:tagLst>
</file>

<file path=ppt/tags/tag184.xml><?xml version="1.0" encoding="utf-8"?>
<p:tagLst xmlns:p="http://schemas.openxmlformats.org/presentationml/2006/main">
  <p:tag name="KSO_WM_DIAGRAM_VIRTUALLY_FRAME" val="{&quot;height&quot;:305.95,&quot;left&quot;:39.44535433070866,&quot;top&quot;:149.3,&quot;width&quot;:1003.6546456692913}"/>
</p:tagLst>
</file>

<file path=ppt/tags/tag185.xml><?xml version="1.0" encoding="utf-8"?>
<p:tagLst xmlns:p="http://schemas.openxmlformats.org/presentationml/2006/main">
  <p:tag name="KSO_WM_DIAGRAM_VIRTUALLY_FRAME" val="{&quot;height&quot;:305.95,&quot;left&quot;:39.44535433070866,&quot;top&quot;:149.3,&quot;width&quot;:1003.6546456692913}"/>
</p:tagLst>
</file>

<file path=ppt/tags/tag186.xml><?xml version="1.0" encoding="utf-8"?>
<p:tagLst xmlns:p="http://schemas.openxmlformats.org/presentationml/2006/main">
  <p:tag name="KSO_WM_DIAGRAM_VIRTUALLY_FRAME" val="{&quot;height&quot;:305.95,&quot;left&quot;:39.44535433070866,&quot;top&quot;:149.3,&quot;width&quot;:1003.6546456692913}"/>
</p:tagLst>
</file>

<file path=ppt/tags/tag187.xml><?xml version="1.0" encoding="utf-8"?>
<p:tagLst xmlns:p="http://schemas.openxmlformats.org/presentationml/2006/main">
  <p:tag name="KSO_WM_DIAGRAM_VIRTUALLY_FRAME" val="{&quot;height&quot;:305.95,&quot;left&quot;:39.44535433070866,&quot;top&quot;:149.3,&quot;width&quot;:1003.6546456692913}"/>
</p:tagLst>
</file>

<file path=ppt/tags/tag18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5234_1*d*1"/>
  <p:tag name="KSO_WM_TEMPLATE_CATEGORY" val="custom"/>
  <p:tag name="KSO_WM_TEMPLATE_INDEX" val="20235234"/>
  <p:tag name="KSO_WM_UNIT_LAYERLEVEL" val="1"/>
  <p:tag name="KSO_WM_TAG_VERSION" val="3.0"/>
  <p:tag name="KSO_WM_BEAUTIFY_FLAG" val="#wm#"/>
  <p:tag name="KSO_WM_UNIT_PICTURE_SUBTYPE" val="b"/>
  <p:tag name="KSO_WM_UNIT_VALUE" val="1301*1733"/>
  <p:tag name="KSO_WM_UNIT_TYPE" val="d"/>
  <p:tag name="KSO_WM_UNIT_INDEX" val="1"/>
</p:tagLst>
</file>

<file path=ppt/tags/tag19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  <p:tag name="KSO_WM_UNIT_PLACING_PICTURE_USER_VIEWPORT" val="{&quot;height&quot;:4535.433070866142,&quot;width&quot;:4634.511811023622}"/>
</p:tagLst>
</file>

<file path=ppt/tags/tag2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</p:tagLst>
</file>

<file path=ppt/tags/tag20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20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207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20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2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211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i*1_1_1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4900000095367431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2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i*1_1_2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3.xml><?xml version="1.0" encoding="utf-8"?>
<p:tagLst xmlns:p="http://schemas.openxmlformats.org/presentationml/2006/main">
  <p:tag name="KSO_WM_BEAUTIFY_FLAG" val="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0957_3*n_h_i*1_1_4"/>
  <p:tag name="KSO_WM_TEMPLATE_CATEGORY" val="diagram"/>
  <p:tag name="KSO_WM_TEMPLATE_INDEX" val="20230957"/>
  <p:tag name="KSO_WM_UNIT_LAYERLEVEL" val="1_1_1"/>
  <p:tag name="KSO_WM_TAG_VERSION" val="3.0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.5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4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i*1_1_3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3"/>
  <p:tag name="KSO_WM_UNIT_LINE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5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1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3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4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8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1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9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2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220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2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1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3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2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4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57_3*n_h_h_f*1_2_1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57_3*n_h_h_a*1_2_1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0957_3*n_h_h_f*1_2_4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0957_3*n_h_h_a*1_2_4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2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57_3*n_h_h_f*1_2_2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3"/>
  <p:tag name="KSO_WM_UNIT_ID" val="diagram202285563_1*h_i*2_3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57_3*n_h_h_a*1_2_2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57_3*n_h_h_f*1_2_3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57_3*n_h_h_a*1_2_3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3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285563_1*h_i*1_1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i"/>
  <p:tag name="KSO_WM_UNIT_INDEX" val="1"/>
  <p:tag name="KSO_WM_UNIT_ID" val="diagram20189831_2*i*1"/>
  <p:tag name="KSO_WM_TEMPLATE_CATEGORY" val="diagram"/>
  <p:tag name="KSO_WM_TEMPLATE_INDEX" val="20189831"/>
  <p:tag name="KSO_WM_UNIT_LAYERLEVEL" val="1"/>
  <p:tag name="KSO_WM_TAG_VERSION" val="1.0"/>
  <p:tag name="KSO_WM_BEAUTIFY_FLAG" val="#wm#"/>
  <p:tag name="KSO_WM_UNIT_DIAGRAM_CONTRAST_TITLE_CNT" val="2"/>
  <p:tag name="KSO_WM_UNIT_DIAGRAM_DIMENSION_TITLE_CNT" val="2"/>
  <p:tag name="KSO_WM_UNIT_TEXT_FILL_FORE_SCHEMECOLOR_INDEX" val="2"/>
  <p:tag name="KSO_WM_UNIT_TEXT_FILL_TYPE" val="1"/>
  <p:tag name="KSO_WM_UNIT_USESOURCEFORMAT_APPLY" val="1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6"/>
  <p:tag name="KSO_WM_UNIT_ID" val="diagram20189831_2*r_i*1_6"/>
  <p:tag name="KSO_WM_TEMPLATE_CATEGORY" val="diagram"/>
  <p:tag name="KSO_WM_TEMPLATE_INDEX" val="20189831"/>
  <p:tag name="KSO_WM_UNIT_LAYERLEVEL" val="1_1"/>
  <p:tag name="KSO_WM_TAG_VERSION" val="1.0"/>
  <p:tag name="KSO_WM_BEAUTIFY_FLAG" val=""/>
  <p:tag name="KSO_WM_UNIT_DIAGRAM_CONTRAST_TITLE_CNT" val="2"/>
  <p:tag name="KSO_WM_UNIT_DIAGRAM_DIMENSION_TITLE_CNT" val="2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5"/>
  <p:tag name="KSO_WM_UNIT_ID" val="diagram20189831_2*r_i*1_5"/>
  <p:tag name="KSO_WM_TEMPLATE_CATEGORY" val="diagram"/>
  <p:tag name="KSO_WM_TEMPLATE_INDEX" val="20189831"/>
  <p:tag name="KSO_WM_UNIT_LAYERLEVEL" val="1_1"/>
  <p:tag name="KSO_WM_TAG_VERSION" val="1.0"/>
  <p:tag name="KSO_WM_BEAUTIFY_FLAG" val=""/>
  <p:tag name="KSO_WM_UNIT_DIAGRAM_CONTRAST_TITLE_CNT" val="2"/>
  <p:tag name="KSO_WM_UNIT_DIAGRAM_DIMENSION_TITLE_CNT" val="2"/>
  <p:tag name="KSO_WM_UNIT_LINE_FORE_SCHEMECOLOR_INDEX" val="9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i"/>
  <p:tag name="KSO_WM_UNIT_INDEX" val="2"/>
  <p:tag name="KSO_WM_UNIT_ID" val="diagram20189831_2*i*2"/>
  <p:tag name="KSO_WM_TEMPLATE_CATEGORY" val="diagram"/>
  <p:tag name="KSO_WM_TEMPLATE_INDEX" val="20189831"/>
  <p:tag name="KSO_WM_UNIT_LAYERLEVEL" val="1"/>
  <p:tag name="KSO_WM_TAG_VERSION" val="1.0"/>
  <p:tag name="KSO_WM_BEAUTIFY_FLAG" val="#wm#"/>
  <p:tag name="KSO_WM_UNIT_DIAGRAM_CONTRAST_TITLE_CNT" val="2"/>
  <p:tag name="KSO_WM_UNIT_DIAGRAM_DIMENSION_TITLE_CNT" val="2"/>
  <p:tag name="KSO_WM_UNIT_TEXT_FILL_FORE_SCHEMECOLOR_INDEX" val="2"/>
  <p:tag name="KSO_WM_UNIT_TEXT_FILL_TYPE" val="1"/>
  <p:tag name="KSO_WM_UNIT_USESOURCEFORMAT_APPLY" val="1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4"/>
  <p:tag name="KSO_WM_UNIT_ID" val="diagram20189831_2*r_i*1_4"/>
  <p:tag name="KSO_WM_TEMPLATE_CATEGORY" val="diagram"/>
  <p:tag name="KSO_WM_TEMPLATE_INDEX" val="20189831"/>
  <p:tag name="KSO_WM_UNIT_LAYERLEVEL" val="1_1"/>
  <p:tag name="KSO_WM_TAG_VERSION" val="1.0"/>
  <p:tag name="KSO_WM_BEAUTIFY_FLAG" val=""/>
  <p:tag name="KSO_WM_UNIT_DIAGRAM_CONTRAST_TITLE_CNT" val="2"/>
  <p:tag name="KSO_WM_UNIT_DIAGRAM_DIMENSION_TITLE_CNT" val="2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3"/>
  <p:tag name="KSO_WM_UNIT_ID" val="diagram20189831_2*r_i*1_3"/>
  <p:tag name="KSO_WM_TEMPLATE_CATEGORY" val="diagram"/>
  <p:tag name="KSO_WM_TEMPLATE_INDEX" val="20189831"/>
  <p:tag name="KSO_WM_UNIT_LAYERLEVEL" val="1_1"/>
  <p:tag name="KSO_WM_TAG_VERSION" val="1.0"/>
  <p:tag name="KSO_WM_BEAUTIFY_FLAG" val=""/>
  <p:tag name="KSO_WM_UNIT_DIAGRAM_CONTRAST_TITLE_CNT" val="2"/>
  <p:tag name="KSO_WM_UNIT_DIAGRAM_DIMENSION_TITLE_CNT" val="2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246.xml><?xml version="1.0" encoding="utf-8"?>
<p:tagLst xmlns:p="http://schemas.openxmlformats.org/presentationml/2006/main">
  <p:tag name="KSO_WM_UNIT_NOCLEAR" val="0"/>
  <p:tag name="KSO_WM_UNIT_SHOW_EDIT_AREA_INDICATION" val="0"/>
  <p:tag name="KSO_WM_UNIT_VALUE" val="24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v"/>
  <p:tag name="KSO_WM_UNIT_INDEX" val="1_1"/>
  <p:tag name="KSO_WM_UNIT_ID" val="diagram20189831_3*r_v*1_1"/>
  <p:tag name="KSO_WM_TEMPLATE_CATEGORY" val="diagram"/>
  <p:tag name="KSO_WM_TEMPLATE_INDEX" val="20189831"/>
  <p:tag name="KSO_WM_UNIT_LAYERLEVEL" val="1_1"/>
  <p:tag name="KSO_WM_TAG_VERSION" val="1.0"/>
  <p:tag name="KSO_WM_BEAUTIFY_FLAG" val=""/>
  <p:tag name="KSO_WM_UNIT_DIAGRAM_CONTRAST_TITLE_CNT" val="2"/>
  <p:tag name="KSO_WM_UNIT_DIAGRAM_DIMENSION_TITLE_CNT" val="3"/>
  <p:tag name="KSO_WM_UNIT_PRESET_TEXT" val="单击此处添加文本具体内容，简明扼要地阐述你的观点"/>
  <p:tag name="KSO_WM_UNIT_TEXT_FILL_FORE_SCHEMECOLOR_INDEX" val="13"/>
  <p:tag name="KSO_WM_UNIT_TEXT_FILL_TYPE" val="1"/>
  <p:tag name="KSO_WM_UNIT_USESOURCEFORMAT_APPLY" val="1"/>
</p:tagLst>
</file>

<file path=ppt/tags/tag247.xml><?xml version="1.0" encoding="utf-8"?>
<p:tagLst xmlns:p="http://schemas.openxmlformats.org/presentationml/2006/main">
  <p:tag name="KSO_WM_UNIT_NOCLEAR" val="0"/>
  <p:tag name="KSO_WM_UNIT_SHOW_EDIT_AREA_INDICATION" val="0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t"/>
  <p:tag name="KSO_WM_UNIT_INDEX" val="1_1"/>
  <p:tag name="KSO_WM_UNIT_ID" val="diagram20189831_3*r_t*1_1"/>
  <p:tag name="KSO_WM_TEMPLATE_CATEGORY" val="diagram"/>
  <p:tag name="KSO_WM_TEMPLATE_INDEX" val="20189831"/>
  <p:tag name="KSO_WM_UNIT_LAYERLEVEL" val="1_1"/>
  <p:tag name="KSO_WM_TAG_VERSION" val="1.0"/>
  <p:tag name="KSO_WM_BEAUTIFY_FLAG" val=""/>
  <p:tag name="KSO_WM_UNIT_DIAGRAM_CONTRAST_TITLE_CNT" val="2"/>
  <p:tag name="KSO_WM_UNIT_DIAGRAM_DIMENSION_TITLE_CNT" val="3"/>
  <p:tag name="KSO_WM_UNIT_PRESET_TEXT" val="单击此处添加标题"/>
  <p:tag name="KSO_WM_UNIT_TEXT_FILL_FORE_SCHEMECOLOR_INDEX" val="6"/>
  <p:tag name="KSO_WM_UNIT_TEXT_FILL_TYPE" val="1"/>
  <p:tag name="KSO_WM_UNIT_USESOURCEFORMAT_APPLY" val="1"/>
</p:tagLst>
</file>

<file path=ppt/tags/tag248.xml><?xml version="1.0" encoding="utf-8"?>
<p:tagLst xmlns:p="http://schemas.openxmlformats.org/presentationml/2006/main">
  <p:tag name="KSO_WM_UNIT_NOCLEAR" val="0"/>
  <p:tag name="KSO_WM_UNIT_SHOW_EDIT_AREA_INDICATION" val="0"/>
  <p:tag name="KSO_WM_UNIT_VALUE" val="8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t"/>
  <p:tag name="KSO_WM_UNIT_INDEX" val="1_2"/>
  <p:tag name="KSO_WM_UNIT_ID" val="diagram20189831_3*r_t*1_2"/>
  <p:tag name="KSO_WM_TEMPLATE_CATEGORY" val="diagram"/>
  <p:tag name="KSO_WM_TEMPLATE_INDEX" val="20189831"/>
  <p:tag name="KSO_WM_UNIT_LAYERLEVEL" val="1_1"/>
  <p:tag name="KSO_WM_TAG_VERSION" val="1.0"/>
  <p:tag name="KSO_WM_BEAUTIFY_FLAG" val=""/>
  <p:tag name="KSO_WM_UNIT_DIAGRAM_CONTRAST_TITLE_CNT" val="2"/>
  <p:tag name="KSO_WM_UNIT_DIAGRAM_DIMENSION_TITLE_CNT" val="3"/>
  <p:tag name="KSO_WM_UNIT_PRESET_TEXT" val="单击此处添加标题"/>
  <p:tag name="KSO_WM_UNIT_TEXT_FILL_FORE_SCHEMECOLOR_INDEX" val="9"/>
  <p:tag name="KSO_WM_UNIT_TEXT_FILL_TYPE" val="1"/>
  <p:tag name="KSO_WM_UNIT_USESOURCEFORMAT_APPLY" val="1"/>
</p:tagLst>
</file>

<file path=ppt/tags/tag24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ID" val="diagram202285563_1*h_i*1_2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3"/>
  <p:tag name="KSO_WM_UNIT_ID" val="diagram202285563_1*h_i*1_3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6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285563_1*h_a*1_1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285563_1*h_f*1_1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4"/>
  <p:tag name="KSO_WM_UNIT_ID" val="diagram202285563_1*h_i*1_4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285563_1*h_i*2_1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2"/>
  <p:tag name="KSO_WM_UNIT_ID" val="diagram202285563_1*h_i*2_2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32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285563_1*h_f*2_1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3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diagram202285563_1*h_a*2_1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4"/>
  <p:tag name="KSO_WM_UNIT_ID" val="diagram202285563_1*h_i*2_4"/>
  <p:tag name="KSO_WM_TEMPLATE_CATEGORY" val="diagram"/>
  <p:tag name="KSO_WM_TEMPLATE_INDEX" val="202285563"/>
  <p:tag name="KSO_WM_UNIT_LAYERLEVEL" val="1_1"/>
  <p:tag name="KSO_WM_TAG_VERSION" val="1.0"/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85563_1*i*1"/>
  <p:tag name="KSO_WM_TEMPLATE_CATEGORY" val="diagram"/>
  <p:tag name="KSO_WM_TEMPLATE_INDEX" val="202285563"/>
  <p:tag name="KSO_WM_UNIT_LAYERLEVEL" val="1"/>
  <p:tag name="KSO_WM_TAG_VERSION" val="1.0"/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ISLIDE.ICON" val="#36637;#79233;"/>
</p:tagLst>
</file>

<file path=ppt/tags/tag5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ISLIDE.ICON" val="#36637;#79233;"/>
</p:tagLst>
</file>

<file path=ppt/tags/tag59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29849_1*h_i*2_1"/>
  <p:tag name="KSO_WM_TEMPLATE_CATEGORY" val="diagram"/>
  <p:tag name="KSO_WM_TEMPLATE_INDEX" val="20229849"/>
  <p:tag name="KSO_WM_UNIT_LAYERLEVEL" val="1_1"/>
  <p:tag name="KSO_WM_TAG_VERSION" val="1.0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ISLIDE.ICON" val="#36637;#79233;"/>
</p:tagLst>
</file>

<file path=ppt/tags/tag6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</p:tagLst>
</file>

<file path=ppt/tags/tag6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6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71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&#10;文字是您思想的提炼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29849_1*h_f*2_1"/>
  <p:tag name="KSO_WM_TEMPLATE_CATEGORY" val="diagram"/>
  <p:tag name="KSO_WM_TEMPLATE_INDEX" val="20229849"/>
  <p:tag name="KSO_WM_UNIT_LAYERLEVEL" val="1_1"/>
  <p:tag name="KSO_WM_TAG_VERSION" val="1.0"/>
</p:tagLst>
</file>

<file path=ppt/tags/tag75.xml><?xml version="1.0" encoding="utf-8"?>
<p:tagLst xmlns:p="http://schemas.openxmlformats.org/presentationml/2006/main">
  <p:tag name="KSO_WM_BEAUTIFY_FLAG" val="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diagram20229849_1*a*2"/>
  <p:tag name="KSO_WM_TEMPLATE_CATEGORY" val="diagram"/>
  <p:tag name="KSO_WM_TEMPLATE_INDEX" val="20229849"/>
  <p:tag name="KSO_WM_UNIT_LAYERLEVEL" val="1"/>
  <p:tag name="KSO_WM_TAG_VERSION" val="1.0"/>
</p:tagLst>
</file>

<file path=ppt/tags/tag76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，为了最终演示发布的良好效果，请尽量言简意赅的阐述观点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49_1*f*1"/>
  <p:tag name="KSO_WM_TEMPLATE_CATEGORY" val="diagram"/>
  <p:tag name="KSO_WM_TEMPLATE_INDEX" val="20229849"/>
  <p:tag name="KSO_WM_UNIT_LAYERLEVEL" val="1"/>
  <p:tag name="KSO_WM_TAG_VERSION" val="1.0"/>
</p:tagLst>
</file>

<file path=ppt/tags/tag7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3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3"/>
</p:tagLst>
</file>

<file path=ppt/tags/tag78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4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4"/>
</p:tagLst>
</file>

<file path=ppt/tags/tag79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29849_1*h_i*2_1"/>
  <p:tag name="KSO_WM_TEMPLATE_CATEGORY" val="diagram"/>
  <p:tag name="KSO_WM_TEMPLATE_INDEX" val="20229849"/>
  <p:tag name="KSO_WM_UNIT_LAYERLEVEL" val="1_1"/>
  <p:tag name="KSO_WM_TAG_VERSION" val="1.0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SUBTYPE" val="e"/>
  <p:tag name="KSO_WM_UNIT_TYPE" val="h_i"/>
  <p:tag name="KSO_WM_UNIT_INDEX" val="2_2"/>
  <p:tag name="KSO_WM_UNIT_ID" val="diagram20229849_1*h_i*2_2"/>
  <p:tag name="KSO_WM_TEMPLATE_CATEGORY" val="diagram"/>
  <p:tag name="KSO_WM_TEMPLATE_INDEX" val="20229849"/>
  <p:tag name="KSO_WM_UNIT_LAYERLEVEL" val="1_1"/>
  <p:tag name="KSO_WM_TAG_VERSION" val="1.0"/>
</p:tagLst>
</file>

<file path=ppt/tags/tag81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h_i"/>
  <p:tag name="KSO_WM_UNIT_INDEX" val="2_3"/>
  <p:tag name="KSO_WM_UNIT_ID" val="diagram20229849_1*h_i*2_3"/>
  <p:tag name="KSO_WM_TEMPLATE_CATEGORY" val="diagram"/>
  <p:tag name="KSO_WM_TEMPLATE_INDEX" val="20229849"/>
  <p:tag name="KSO_WM_UNIT_LAYERLEVEL" val="1_1"/>
  <p:tag name="KSO_WM_TAG_VERSION" val="1.0"/>
</p:tagLst>
</file>

<file path=ppt/tags/tag82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&#10;文字是您思想的提炼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29849_1*h_f*2_1"/>
  <p:tag name="KSO_WM_TEMPLATE_CATEGORY" val="diagram"/>
  <p:tag name="KSO_WM_TEMPLATE_INDEX" val="20229849"/>
  <p:tag name="KSO_WM_UNIT_LAYERLEVEL" val="1_1"/>
  <p:tag name="KSO_WM_TAG_VERSION" val="1.0"/>
</p:tagLst>
</file>

<file path=ppt/tags/tag83.xml><?xml version="1.0" encoding="utf-8"?>
<p:tagLst xmlns:p="http://schemas.openxmlformats.org/presentationml/2006/main">
  <p:tag name="KSO_WM_BEAUTIFY_FLAG" val="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diagram20229849_1*a*2"/>
  <p:tag name="KSO_WM_TEMPLATE_CATEGORY" val="diagram"/>
  <p:tag name="KSO_WM_TEMPLATE_INDEX" val="20229849"/>
  <p:tag name="KSO_WM_UNIT_LAYERLEVEL" val="1"/>
  <p:tag name="KSO_WM_TAG_VERSION" val="1.0"/>
</p:tagLst>
</file>

<file path=ppt/tags/tag84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3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3"/>
</p:tagLst>
</file>

<file path=ppt/tags/tag85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4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4"/>
</p:tagLst>
</file>

<file path=ppt/tags/tag8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29849_1*h_i*2_1"/>
  <p:tag name="KSO_WM_TEMPLATE_CATEGORY" val="diagram"/>
  <p:tag name="KSO_WM_TEMPLATE_INDEX" val="20229849"/>
  <p:tag name="KSO_WM_UNIT_LAYERLEVEL" val="1_1"/>
  <p:tag name="KSO_WM_TAG_VERSION" val="1.0"/>
</p:tagLst>
</file>

<file path=ppt/tags/tag8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SUBTYPE" val="e"/>
  <p:tag name="KSO_WM_UNIT_TYPE" val="h_i"/>
  <p:tag name="KSO_WM_UNIT_INDEX" val="2_2"/>
  <p:tag name="KSO_WM_UNIT_ID" val="diagram20229849_1*h_i*2_2"/>
  <p:tag name="KSO_WM_TEMPLATE_CATEGORY" val="diagram"/>
  <p:tag name="KSO_WM_TEMPLATE_INDEX" val="20229849"/>
  <p:tag name="KSO_WM_UNIT_LAYERLEVEL" val="1_1"/>
  <p:tag name="KSO_WM_TAG_VERSION" val="1.0"/>
</p:tagLst>
</file>

<file path=ppt/tags/tag88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h_i"/>
  <p:tag name="KSO_WM_UNIT_INDEX" val="2_3"/>
  <p:tag name="KSO_WM_UNIT_ID" val="diagram20229849_1*h_i*2_3"/>
  <p:tag name="KSO_WM_TEMPLATE_CATEGORY" val="diagram"/>
  <p:tag name="KSO_WM_TEMPLATE_INDEX" val="20229849"/>
  <p:tag name="KSO_WM_UNIT_LAYERLEVEL" val="1_1"/>
  <p:tag name="KSO_WM_TAG_VERSION" val="1.0"/>
</p:tagLst>
</file>

<file path=ppt/tags/tag89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29849_1*h_i*2_1"/>
  <p:tag name="KSO_WM_TEMPLATE_CATEGORY" val="diagram"/>
  <p:tag name="KSO_WM_TEMPLATE_INDEX" val="20229849"/>
  <p:tag name="KSO_WM_UNIT_LAYERLEVEL" val="1_1"/>
  <p:tag name="KSO_WM_TAG_VERSION" val="1.0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29849_1*h_i*2_1"/>
  <p:tag name="KSO_WM_TEMPLATE_CATEGORY" val="diagram"/>
  <p:tag name="KSO_WM_TEMPLATE_INDEX" val="20229849"/>
  <p:tag name="KSO_WM_UNIT_LAYERLEVEL" val="1_1"/>
  <p:tag name="KSO_WM_TAG_VERSION" val="1.0"/>
</p:tagLst>
</file>

<file path=ppt/tags/tag91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SUBTYPE" val="e"/>
  <p:tag name="KSO_WM_UNIT_TYPE" val="h_i"/>
  <p:tag name="KSO_WM_UNIT_INDEX" val="2_2"/>
  <p:tag name="KSO_WM_UNIT_ID" val="diagram20229849_1*h_i*2_2"/>
  <p:tag name="KSO_WM_TEMPLATE_CATEGORY" val="diagram"/>
  <p:tag name="KSO_WM_TEMPLATE_INDEX" val="20229849"/>
  <p:tag name="KSO_WM_UNIT_LAYERLEVEL" val="1_1"/>
  <p:tag name="KSO_WM_TAG_VERSION" val="1.0"/>
</p:tagLst>
</file>

<file path=ppt/tags/tag92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h_i"/>
  <p:tag name="KSO_WM_UNIT_INDEX" val="2_3"/>
  <p:tag name="KSO_WM_UNIT_ID" val="diagram20229849_1*h_i*2_3"/>
  <p:tag name="KSO_WM_TEMPLATE_CATEGORY" val="diagram"/>
  <p:tag name="KSO_WM_TEMPLATE_INDEX" val="20229849"/>
  <p:tag name="KSO_WM_UNIT_LAYERLEVEL" val="1_1"/>
  <p:tag name="KSO_WM_TAG_VERSION" val="1.0"/>
</p:tagLst>
</file>

<file path=ppt/tags/tag93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SUBTYPE" val="e"/>
  <p:tag name="KSO_WM_UNIT_TYPE" val="h_i"/>
  <p:tag name="KSO_WM_UNIT_INDEX" val="2_2"/>
  <p:tag name="KSO_WM_UNIT_ID" val="diagram20229849_1*h_i*2_2"/>
  <p:tag name="KSO_WM_TEMPLATE_CATEGORY" val="diagram"/>
  <p:tag name="KSO_WM_TEMPLATE_INDEX" val="20229849"/>
  <p:tag name="KSO_WM_UNIT_LAYERLEVEL" val="1_1"/>
  <p:tag name="KSO_WM_TAG_VERSION" val="1.0"/>
</p:tagLst>
</file>

<file path=ppt/tags/tag94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h_i"/>
  <p:tag name="KSO_WM_UNIT_INDEX" val="2_3"/>
  <p:tag name="KSO_WM_UNIT_ID" val="diagram20229849_1*h_i*2_3"/>
  <p:tag name="KSO_WM_TEMPLATE_CATEGORY" val="diagram"/>
  <p:tag name="KSO_WM_TEMPLATE_INDEX" val="20229849"/>
  <p:tag name="KSO_WM_UNIT_LAYERLEVEL" val="1_1"/>
  <p:tag name="KSO_WM_TAG_VERSION" val="1.0"/>
</p:tagLst>
</file>

<file path=ppt/tags/tag95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&#10;文字是您思想的提炼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29849_1*h_f*2_1"/>
  <p:tag name="KSO_WM_TEMPLATE_CATEGORY" val="diagram"/>
  <p:tag name="KSO_WM_TEMPLATE_INDEX" val="20229849"/>
  <p:tag name="KSO_WM_UNIT_LAYERLEVEL" val="1_1"/>
  <p:tag name="KSO_WM_TAG_VERSION" val="1.0"/>
</p:tagLst>
</file>

<file path=ppt/tags/tag96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&#10;文字是您思想的提炼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29849_1*h_f*2_1"/>
  <p:tag name="KSO_WM_TEMPLATE_CATEGORY" val="diagram"/>
  <p:tag name="KSO_WM_TEMPLATE_INDEX" val="20229849"/>
  <p:tag name="KSO_WM_UNIT_LAYERLEVEL" val="1_1"/>
  <p:tag name="KSO_WM_TAG_VERSION" val="1.0"/>
</p:tagLst>
</file>

<file path=ppt/tags/tag97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&#10;文字是您思想的提炼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29849_1*h_f*2_1"/>
  <p:tag name="KSO_WM_TEMPLATE_CATEGORY" val="diagram"/>
  <p:tag name="KSO_WM_TEMPLATE_INDEX" val="20229849"/>
  <p:tag name="KSO_WM_UNIT_LAYERLEVEL" val="1_1"/>
  <p:tag name="KSO_WM_TAG_VERSION" val="1.0"/>
</p:tagLst>
</file>

<file path=ppt/tags/tag9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常用思源系列字体">
      <a:majorFont>
        <a:latin typeface="思源宋体 CN Heavy"/>
        <a:ea typeface="思源宋体 CN Heavy"/>
        <a:cs typeface=""/>
      </a:majorFont>
      <a:minorFont>
        <a:latin typeface="思源黑体 CN Light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5BA263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4">
      <a:dk1>
        <a:srgbClr val="2E7D32"/>
      </a:dk1>
      <a:lt1>
        <a:srgbClr val="263238"/>
      </a:lt1>
      <a:dk2>
        <a:srgbClr val="E8F5E9"/>
      </a:dk2>
      <a:lt2>
        <a:srgbClr val="00838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3144</Words>
  <PresentationFormat>宽屏</PresentationFormat>
  <Paragraphs>322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Abadi</vt:lpstr>
      <vt:lpstr>优设标题黑</vt:lpstr>
      <vt:lpstr>微软雅黑 Light</vt:lpstr>
      <vt:lpstr>思源黑体 CN Normal</vt:lpstr>
      <vt:lpstr>思源黑体 CN Regular</vt:lpstr>
      <vt:lpstr>黑体</vt:lpstr>
      <vt:lpstr>Calibri</vt:lpstr>
      <vt:lpstr>思源黑体 CN Light</vt:lpstr>
      <vt:lpstr>Arial Unicode MS</vt:lpstr>
      <vt:lpstr>1_Office 主题​​</vt:lpstr>
      <vt:lpstr>2_Office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2025-12-17T07:53:00Z</dcterms:created>
  <dcterms:modified xsi:type="dcterms:W3CDTF">2025-12-26T02:45:30Z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KSOTemplateUUID">
    <vt:lpwstr>v1.0_mb_2VWPY1yafwOc9eSgcuWB5Q==</vt:lpwstr>
  </property>
  <property fmtid="{D5CDD505-2E9C-101B-9397-08002B2CF9AE}" pid="4" name="ICV">
    <vt:lpwstr>92EBF740A8D647829760DCAF8B25A9FA_13</vt:lpwstr>
  </property>
</Properties>
</file>