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4"/>
  </p:handoutMasterIdLst>
  <p:sldIdLst>
    <p:sldId id="374" r:id="rId4"/>
    <p:sldId id="376" r:id="rId6"/>
    <p:sldId id="268" r:id="rId7"/>
    <p:sldId id="355" r:id="rId8"/>
    <p:sldId id="295" r:id="rId9"/>
    <p:sldId id="308" r:id="rId10"/>
    <p:sldId id="309" r:id="rId11"/>
    <p:sldId id="322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75" r:id="rId23"/>
  </p:sldIdLst>
  <p:sldSz cx="12192000" cy="6858000"/>
  <p:notesSz cx="6858000" cy="9144000"/>
  <p:embeddedFontLst>
    <p:embeddedFont>
      <p:font typeface="思源宋体 CN Heavy" panose="02020900000000000000" charset="-122"/>
      <p:bold r:id="rId29"/>
    </p:embeddedFont>
    <p:embeddedFont>
      <p:font typeface="微软雅黑" panose="020B0503020204020204" charset="-122"/>
      <p:regular r:id="rId30"/>
    </p:embeddedFont>
    <p:embeddedFont>
      <p:font typeface="思源宋体 CN Medium" panose="02020500000000000000" charset="-122"/>
      <p:regular r:id="rId31"/>
    </p:embeddedFont>
    <p:embeddedFont>
      <p:font typeface="黑体" panose="02010609060101010101" charset="-122"/>
      <p:regular r:id="rId32"/>
    </p:embeddedFont>
    <p:embeddedFont>
      <p:font typeface="思源黑体 CN Normal" panose="020B0400000000000000" charset="-122"/>
      <p:regular r:id="rId33"/>
    </p:embeddedFont>
    <p:embeddedFont>
      <p:font typeface="方正小标宋_GBK" panose="02000000000000000000" charset="-122"/>
      <p:regular r:id="rId34"/>
    </p:embeddedFont>
    <p:embeddedFont>
      <p:font typeface="思源黑体 CN Regular" panose="020B0500000000000000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 userDrawn="1">
          <p15:clr>
            <a:srgbClr val="A4A3A4"/>
          </p15:clr>
        </p15:guide>
        <p15:guide id="2" pos="3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00"/>
    <a:srgbClr val="C62828"/>
    <a:srgbClr val="A90F0F"/>
    <a:srgbClr val="970808"/>
    <a:srgbClr val="F62D2D"/>
    <a:srgbClr val="FD3030"/>
    <a:srgbClr val="E0EEE9"/>
    <a:srgbClr val="CC1A16"/>
    <a:srgbClr val="FDCE63"/>
    <a:srgbClr val="F9C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6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6" Type="http://schemas.openxmlformats.org/officeDocument/2006/relationships/tags" Target="tags/tag471.xml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739238154227"/>
          <c:y val="0.0123864574731627"/>
          <c:w val="0.61381232579746"/>
          <c:h val="0.8183319570602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00000"/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8141052-e049-4aad-a504-e6475c8ac058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739238154227"/>
          <c:y val="0.0123864574731627"/>
          <c:w val="0.61381232579746"/>
          <c:h val="0.8183319570602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00000"/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b398fe5-d44b-47dd-bfec-49cee25ff87b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739238154227"/>
          <c:y val="0.0123864574731627"/>
          <c:w val="0.61381232579746"/>
          <c:h val="0.8183319570602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00000"/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71c57af-0433-4ca4-87fd-02c9e1daf36c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宋体 CN Heavy" panose="02020900000000000000" charset="-122"/>
              </a:rPr>
            </a:fld>
            <a:endParaRPr lang="zh-CN" altLang="en-US">
              <a:latin typeface="思源宋体 CN Heavy" panose="020209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宋体 CN Heavy" panose="02020900000000000000" charset="-122"/>
              </a:rPr>
            </a:fld>
            <a:endParaRPr lang="zh-CN" altLang="en-US">
              <a:latin typeface="思源宋体 CN Heavy" panose="020209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charset="-122"/>
        <a:ea typeface="思源宋体 CN Heavy" panose="020209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charset="-122"/>
        <a:ea typeface="思源宋体 CN Heavy" panose="020209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charset="-122"/>
        <a:ea typeface="思源宋体 CN Heavy" panose="020209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charset="-122"/>
        <a:ea typeface="思源宋体 CN Heavy" panose="020209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 CN Heavy" panose="02020900000000000000" charset="-122"/>
        <a:ea typeface="思源宋体 CN Heavy" panose="020209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思源宋体 CN Heavy" panose="020209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思源宋体 CN Heavy" panose="020209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思源宋体 CN Heavy" panose="020209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思源宋体 CN Heavy" panose="020209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思源宋体 CN Heavy" panose="020209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思源宋体 CN Heavy" panose="020209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思源宋体 CN Heavy" panose="020209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思源宋体 CN Heavy" panose="020209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思源宋体 CN Heavy" panose="020209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27.xml"/><Relationship Id="rId4" Type="http://schemas.openxmlformats.org/officeDocument/2006/relationships/image" Target="../media/image2.png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image" Target="../media/image18.jpeg"/><Relationship Id="rId4" Type="http://schemas.openxmlformats.org/officeDocument/2006/relationships/tags" Target="../tags/tag280.xml"/><Relationship Id="rId3" Type="http://schemas.openxmlformats.org/officeDocument/2006/relationships/image" Target="../media/image17.jpeg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294.xml"/><Relationship Id="rId20" Type="http://schemas.openxmlformats.org/officeDocument/2006/relationships/tags" Target="../tags/tag293.xml"/><Relationship Id="rId2" Type="http://schemas.openxmlformats.org/officeDocument/2006/relationships/tags" Target="../tags/tag279.xml"/><Relationship Id="rId19" Type="http://schemas.openxmlformats.org/officeDocument/2006/relationships/image" Target="../media/image2.png"/><Relationship Id="rId18" Type="http://schemas.openxmlformats.org/officeDocument/2006/relationships/tags" Target="../tags/tag292.xml"/><Relationship Id="rId17" Type="http://schemas.openxmlformats.org/officeDocument/2006/relationships/tags" Target="../tags/tag291.xml"/><Relationship Id="rId16" Type="http://schemas.openxmlformats.org/officeDocument/2006/relationships/tags" Target="../tags/tag290.xml"/><Relationship Id="rId15" Type="http://schemas.openxmlformats.org/officeDocument/2006/relationships/tags" Target="../tags/tag289.xml"/><Relationship Id="rId14" Type="http://schemas.openxmlformats.org/officeDocument/2006/relationships/tags" Target="../tags/tag288.xml"/><Relationship Id="rId13" Type="http://schemas.openxmlformats.org/officeDocument/2006/relationships/tags" Target="../tags/tag287.xml"/><Relationship Id="rId12" Type="http://schemas.openxmlformats.org/officeDocument/2006/relationships/image" Target="../media/image19.jpeg"/><Relationship Id="rId11" Type="http://schemas.openxmlformats.org/officeDocument/2006/relationships/tags" Target="../tags/tag286.xml"/><Relationship Id="rId10" Type="http://schemas.openxmlformats.org/officeDocument/2006/relationships/tags" Target="../tags/tag285.xml"/><Relationship Id="rId1" Type="http://schemas.openxmlformats.org/officeDocument/2006/relationships/tags" Target="../tags/tag27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02.xml"/><Relationship Id="rId8" Type="http://schemas.openxmlformats.org/officeDocument/2006/relationships/tags" Target="../tags/tag301.xml"/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9" Type="http://schemas.openxmlformats.org/officeDocument/2006/relationships/notesSlide" Target="../notesSlides/notesSlide6.xml"/><Relationship Id="rId38" Type="http://schemas.openxmlformats.org/officeDocument/2006/relationships/slideLayout" Target="../slideLayouts/slideLayout18.xml"/><Relationship Id="rId37" Type="http://schemas.openxmlformats.org/officeDocument/2006/relationships/tags" Target="../tags/tag321.xml"/><Relationship Id="rId36" Type="http://schemas.openxmlformats.org/officeDocument/2006/relationships/tags" Target="../tags/tag320.xml"/><Relationship Id="rId35" Type="http://schemas.openxmlformats.org/officeDocument/2006/relationships/image" Target="../media/image2.png"/><Relationship Id="rId34" Type="http://schemas.openxmlformats.org/officeDocument/2006/relationships/tags" Target="../tags/tag319.xml"/><Relationship Id="rId33" Type="http://schemas.openxmlformats.org/officeDocument/2006/relationships/tags" Target="../tags/tag318.xml"/><Relationship Id="rId32" Type="http://schemas.openxmlformats.org/officeDocument/2006/relationships/tags" Target="../tags/tag317.xml"/><Relationship Id="rId31" Type="http://schemas.openxmlformats.org/officeDocument/2006/relationships/tags" Target="../tags/tag316.xml"/><Relationship Id="rId30" Type="http://schemas.openxmlformats.org/officeDocument/2006/relationships/tags" Target="../tags/tag315.xml"/><Relationship Id="rId3" Type="http://schemas.openxmlformats.org/officeDocument/2006/relationships/tags" Target="../tags/tag296.xml"/><Relationship Id="rId29" Type="http://schemas.openxmlformats.org/officeDocument/2006/relationships/image" Target="../media/image27.svg"/><Relationship Id="rId28" Type="http://schemas.openxmlformats.org/officeDocument/2006/relationships/image" Target="../media/image26.png"/><Relationship Id="rId27" Type="http://schemas.openxmlformats.org/officeDocument/2006/relationships/tags" Target="../tags/tag314.xml"/><Relationship Id="rId26" Type="http://schemas.openxmlformats.org/officeDocument/2006/relationships/image" Target="../media/image25.svg"/><Relationship Id="rId25" Type="http://schemas.openxmlformats.org/officeDocument/2006/relationships/image" Target="../media/image24.png"/><Relationship Id="rId24" Type="http://schemas.openxmlformats.org/officeDocument/2006/relationships/tags" Target="../tags/tag313.xml"/><Relationship Id="rId23" Type="http://schemas.openxmlformats.org/officeDocument/2006/relationships/image" Target="../media/image23.svg"/><Relationship Id="rId22" Type="http://schemas.openxmlformats.org/officeDocument/2006/relationships/image" Target="../media/image22.png"/><Relationship Id="rId21" Type="http://schemas.openxmlformats.org/officeDocument/2006/relationships/tags" Target="../tags/tag312.xml"/><Relationship Id="rId20" Type="http://schemas.openxmlformats.org/officeDocument/2006/relationships/image" Target="../media/image21.svg"/><Relationship Id="rId2" Type="http://schemas.openxmlformats.org/officeDocument/2006/relationships/tags" Target="../tags/tag295.xml"/><Relationship Id="rId19" Type="http://schemas.openxmlformats.org/officeDocument/2006/relationships/image" Target="../media/image20.png"/><Relationship Id="rId18" Type="http://schemas.openxmlformats.org/officeDocument/2006/relationships/tags" Target="../tags/tag311.xml"/><Relationship Id="rId17" Type="http://schemas.openxmlformats.org/officeDocument/2006/relationships/tags" Target="../tags/tag310.xml"/><Relationship Id="rId16" Type="http://schemas.openxmlformats.org/officeDocument/2006/relationships/tags" Target="../tags/tag309.xml"/><Relationship Id="rId15" Type="http://schemas.openxmlformats.org/officeDocument/2006/relationships/tags" Target="../tags/tag308.xml"/><Relationship Id="rId14" Type="http://schemas.openxmlformats.org/officeDocument/2006/relationships/tags" Target="../tags/tag307.xml"/><Relationship Id="rId13" Type="http://schemas.openxmlformats.org/officeDocument/2006/relationships/tags" Target="../tags/tag306.xml"/><Relationship Id="rId12" Type="http://schemas.openxmlformats.org/officeDocument/2006/relationships/tags" Target="../tags/tag305.xml"/><Relationship Id="rId11" Type="http://schemas.openxmlformats.org/officeDocument/2006/relationships/tags" Target="../tags/tag304.xml"/><Relationship Id="rId10" Type="http://schemas.openxmlformats.org/officeDocument/2006/relationships/tags" Target="../tags/tag303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image" Target="../media/image28.png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8" Type="http://schemas.openxmlformats.org/officeDocument/2006/relationships/notesSlide" Target="../notesSlides/notesSlide7.xml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344.xml"/><Relationship Id="rId25" Type="http://schemas.openxmlformats.org/officeDocument/2006/relationships/tags" Target="../tags/tag343.xml"/><Relationship Id="rId24" Type="http://schemas.openxmlformats.org/officeDocument/2006/relationships/image" Target="../media/image2.png"/><Relationship Id="rId23" Type="http://schemas.openxmlformats.org/officeDocument/2006/relationships/tags" Target="../tags/tag342.xml"/><Relationship Id="rId22" Type="http://schemas.openxmlformats.org/officeDocument/2006/relationships/tags" Target="../tags/tag341.xml"/><Relationship Id="rId21" Type="http://schemas.openxmlformats.org/officeDocument/2006/relationships/tags" Target="../tags/tag340.xml"/><Relationship Id="rId20" Type="http://schemas.openxmlformats.org/officeDocument/2006/relationships/tags" Target="../tags/tag339.xml"/><Relationship Id="rId2" Type="http://schemas.openxmlformats.org/officeDocument/2006/relationships/tags" Target="../tags/tag322.xml"/><Relationship Id="rId19" Type="http://schemas.openxmlformats.org/officeDocument/2006/relationships/tags" Target="../tags/tag338.xml"/><Relationship Id="rId18" Type="http://schemas.openxmlformats.org/officeDocument/2006/relationships/tags" Target="../tags/tag337.xml"/><Relationship Id="rId17" Type="http://schemas.openxmlformats.org/officeDocument/2006/relationships/tags" Target="../tags/tag336.xml"/><Relationship Id="rId16" Type="http://schemas.openxmlformats.org/officeDocument/2006/relationships/tags" Target="../tags/tag335.xml"/><Relationship Id="rId15" Type="http://schemas.openxmlformats.org/officeDocument/2006/relationships/tags" Target="../tags/tag334.xml"/><Relationship Id="rId14" Type="http://schemas.openxmlformats.org/officeDocument/2006/relationships/tags" Target="../tags/tag333.xml"/><Relationship Id="rId13" Type="http://schemas.openxmlformats.org/officeDocument/2006/relationships/tags" Target="../tags/tag332.xml"/><Relationship Id="rId12" Type="http://schemas.openxmlformats.org/officeDocument/2006/relationships/tags" Target="../tags/tag331.xml"/><Relationship Id="rId11" Type="http://schemas.openxmlformats.org/officeDocument/2006/relationships/tags" Target="../tags/tag330.xml"/><Relationship Id="rId10" Type="http://schemas.openxmlformats.org/officeDocument/2006/relationships/tags" Target="../tags/tag329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3" Type="http://schemas.openxmlformats.org/officeDocument/2006/relationships/notesSlide" Target="../notesSlides/notesSlide8.xml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359.xml"/><Relationship Id="rId20" Type="http://schemas.openxmlformats.org/officeDocument/2006/relationships/tags" Target="../tags/tag358.xml"/><Relationship Id="rId2" Type="http://schemas.openxmlformats.org/officeDocument/2006/relationships/tags" Target="../tags/tag345.xml"/><Relationship Id="rId19" Type="http://schemas.openxmlformats.org/officeDocument/2006/relationships/image" Target="../media/image2.png"/><Relationship Id="rId18" Type="http://schemas.openxmlformats.org/officeDocument/2006/relationships/tags" Target="../tags/tag357.xml"/><Relationship Id="rId17" Type="http://schemas.openxmlformats.org/officeDocument/2006/relationships/tags" Target="../tags/tag356.xml"/><Relationship Id="rId16" Type="http://schemas.openxmlformats.org/officeDocument/2006/relationships/tags" Target="../tags/tag355.xml"/><Relationship Id="rId15" Type="http://schemas.openxmlformats.org/officeDocument/2006/relationships/tags" Target="../tags/tag354.xml"/><Relationship Id="rId14" Type="http://schemas.openxmlformats.org/officeDocument/2006/relationships/tags" Target="../tags/tag353.xml"/><Relationship Id="rId13" Type="http://schemas.openxmlformats.org/officeDocument/2006/relationships/tags" Target="../tags/tag352.xml"/><Relationship Id="rId12" Type="http://schemas.openxmlformats.org/officeDocument/2006/relationships/tags" Target="../tags/tag351.xml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image" Target="../media/image4.png"/><Relationship Id="rId7" Type="http://schemas.openxmlformats.org/officeDocument/2006/relationships/image" Target="../media/image16.jpeg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370.xml"/><Relationship Id="rId14" Type="http://schemas.openxmlformats.org/officeDocument/2006/relationships/image" Target="../media/image5.jpeg"/><Relationship Id="rId13" Type="http://schemas.openxmlformats.org/officeDocument/2006/relationships/tags" Target="../tags/tag369.xml"/><Relationship Id="rId12" Type="http://schemas.openxmlformats.org/officeDocument/2006/relationships/tags" Target="../tags/tag368.xml"/><Relationship Id="rId11" Type="http://schemas.openxmlformats.org/officeDocument/2006/relationships/tags" Target="../tags/tag367.xml"/><Relationship Id="rId10" Type="http://schemas.openxmlformats.org/officeDocument/2006/relationships/tags" Target="../tags/tag366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image" Target="../media/image33.jpeg"/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tags" Target="../tags/tag372.xml"/><Relationship Id="rId27" Type="http://schemas.openxmlformats.org/officeDocument/2006/relationships/notesSlide" Target="../notesSlides/notesSlide9.xml"/><Relationship Id="rId26" Type="http://schemas.openxmlformats.org/officeDocument/2006/relationships/slideLayout" Target="../slideLayouts/slideLayout18.xml"/><Relationship Id="rId25" Type="http://schemas.openxmlformats.org/officeDocument/2006/relationships/tags" Target="../tags/tag391.xml"/><Relationship Id="rId24" Type="http://schemas.openxmlformats.org/officeDocument/2006/relationships/tags" Target="../tags/tag390.xml"/><Relationship Id="rId23" Type="http://schemas.openxmlformats.org/officeDocument/2006/relationships/image" Target="../media/image2.png"/><Relationship Id="rId22" Type="http://schemas.openxmlformats.org/officeDocument/2006/relationships/tags" Target="../tags/tag389.xml"/><Relationship Id="rId21" Type="http://schemas.openxmlformats.org/officeDocument/2006/relationships/tags" Target="../tags/tag388.xml"/><Relationship Id="rId20" Type="http://schemas.openxmlformats.org/officeDocument/2006/relationships/tags" Target="../tags/tag387.xml"/><Relationship Id="rId2" Type="http://schemas.openxmlformats.org/officeDocument/2006/relationships/tags" Target="../tags/tag371.xml"/><Relationship Id="rId19" Type="http://schemas.openxmlformats.org/officeDocument/2006/relationships/tags" Target="../tags/tag386.xml"/><Relationship Id="rId18" Type="http://schemas.openxmlformats.org/officeDocument/2006/relationships/tags" Target="../tags/tag385.xml"/><Relationship Id="rId17" Type="http://schemas.openxmlformats.org/officeDocument/2006/relationships/tags" Target="../tags/tag384.xml"/><Relationship Id="rId16" Type="http://schemas.openxmlformats.org/officeDocument/2006/relationships/tags" Target="../tags/tag383.xml"/><Relationship Id="rId15" Type="http://schemas.openxmlformats.org/officeDocument/2006/relationships/tags" Target="../tags/tag382.xml"/><Relationship Id="rId14" Type="http://schemas.openxmlformats.org/officeDocument/2006/relationships/tags" Target="../tags/tag381.xml"/><Relationship Id="rId13" Type="http://schemas.openxmlformats.org/officeDocument/2006/relationships/image" Target="../media/image34.png"/><Relationship Id="rId12" Type="http://schemas.openxmlformats.org/officeDocument/2006/relationships/tags" Target="../tags/tag380.xml"/><Relationship Id="rId11" Type="http://schemas.openxmlformats.org/officeDocument/2006/relationships/tags" Target="../tags/tag379.xml"/><Relationship Id="rId10" Type="http://schemas.openxmlformats.org/officeDocument/2006/relationships/tags" Target="../tags/tag378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99.xml"/><Relationship Id="rId8" Type="http://schemas.openxmlformats.org/officeDocument/2006/relationships/tags" Target="../tags/tag398.xml"/><Relationship Id="rId7" Type="http://schemas.openxmlformats.org/officeDocument/2006/relationships/tags" Target="../tags/tag397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Relationship Id="rId3" Type="http://schemas.openxmlformats.org/officeDocument/2006/relationships/tags" Target="../tags/tag393.xml"/><Relationship Id="rId24" Type="http://schemas.openxmlformats.org/officeDocument/2006/relationships/notesSlide" Target="../notesSlides/notesSlide10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411.xml"/><Relationship Id="rId21" Type="http://schemas.openxmlformats.org/officeDocument/2006/relationships/tags" Target="../tags/tag410.xml"/><Relationship Id="rId20" Type="http://schemas.openxmlformats.org/officeDocument/2006/relationships/image" Target="../media/image2.png"/><Relationship Id="rId2" Type="http://schemas.openxmlformats.org/officeDocument/2006/relationships/tags" Target="../tags/tag392.xml"/><Relationship Id="rId19" Type="http://schemas.openxmlformats.org/officeDocument/2006/relationships/tags" Target="../tags/tag409.xml"/><Relationship Id="rId18" Type="http://schemas.openxmlformats.org/officeDocument/2006/relationships/tags" Target="../tags/tag408.xml"/><Relationship Id="rId17" Type="http://schemas.openxmlformats.org/officeDocument/2006/relationships/tags" Target="../tags/tag407.xml"/><Relationship Id="rId16" Type="http://schemas.openxmlformats.org/officeDocument/2006/relationships/tags" Target="../tags/tag406.xml"/><Relationship Id="rId15" Type="http://schemas.openxmlformats.org/officeDocument/2006/relationships/tags" Target="../tags/tag405.xml"/><Relationship Id="rId14" Type="http://schemas.openxmlformats.org/officeDocument/2006/relationships/tags" Target="../tags/tag404.xml"/><Relationship Id="rId13" Type="http://schemas.openxmlformats.org/officeDocument/2006/relationships/tags" Target="../tags/tag403.xml"/><Relationship Id="rId12" Type="http://schemas.openxmlformats.org/officeDocument/2006/relationships/tags" Target="../tags/tag402.xml"/><Relationship Id="rId11" Type="http://schemas.openxmlformats.org/officeDocument/2006/relationships/tags" Target="../tags/tag401.xml"/><Relationship Id="rId10" Type="http://schemas.openxmlformats.org/officeDocument/2006/relationships/tags" Target="../tags/tag400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image" Target="../media/image35.jpeg"/><Relationship Id="rId47" Type="http://schemas.openxmlformats.org/officeDocument/2006/relationships/notesSlide" Target="../notesSlides/notesSlide11.xml"/><Relationship Id="rId46" Type="http://schemas.openxmlformats.org/officeDocument/2006/relationships/slideLayout" Target="../slideLayouts/slideLayout18.xml"/><Relationship Id="rId45" Type="http://schemas.openxmlformats.org/officeDocument/2006/relationships/tags" Target="../tags/tag453.xml"/><Relationship Id="rId44" Type="http://schemas.openxmlformats.org/officeDocument/2006/relationships/tags" Target="../tags/tag452.xml"/><Relationship Id="rId43" Type="http://schemas.openxmlformats.org/officeDocument/2006/relationships/tags" Target="../tags/tag451.xml"/><Relationship Id="rId42" Type="http://schemas.openxmlformats.org/officeDocument/2006/relationships/tags" Target="../tags/tag450.xml"/><Relationship Id="rId41" Type="http://schemas.openxmlformats.org/officeDocument/2006/relationships/image" Target="../media/image2.png"/><Relationship Id="rId40" Type="http://schemas.openxmlformats.org/officeDocument/2006/relationships/tags" Target="../tags/tag449.xml"/><Relationship Id="rId4" Type="http://schemas.openxmlformats.org/officeDocument/2006/relationships/tags" Target="../tags/tag414.xml"/><Relationship Id="rId39" Type="http://schemas.openxmlformats.org/officeDocument/2006/relationships/tags" Target="../tags/tag448.xml"/><Relationship Id="rId38" Type="http://schemas.openxmlformats.org/officeDocument/2006/relationships/tags" Target="../tags/tag447.xml"/><Relationship Id="rId37" Type="http://schemas.openxmlformats.org/officeDocument/2006/relationships/tags" Target="../tags/tag446.xml"/><Relationship Id="rId36" Type="http://schemas.openxmlformats.org/officeDocument/2006/relationships/tags" Target="../tags/tag445.xml"/><Relationship Id="rId35" Type="http://schemas.openxmlformats.org/officeDocument/2006/relationships/tags" Target="../tags/tag444.xml"/><Relationship Id="rId34" Type="http://schemas.openxmlformats.org/officeDocument/2006/relationships/tags" Target="../tags/tag443.xml"/><Relationship Id="rId33" Type="http://schemas.openxmlformats.org/officeDocument/2006/relationships/tags" Target="../tags/tag442.xml"/><Relationship Id="rId32" Type="http://schemas.openxmlformats.org/officeDocument/2006/relationships/tags" Target="../tags/tag441.xml"/><Relationship Id="rId31" Type="http://schemas.openxmlformats.org/officeDocument/2006/relationships/tags" Target="../tags/tag440.xml"/><Relationship Id="rId30" Type="http://schemas.openxmlformats.org/officeDocument/2006/relationships/tags" Target="../tags/tag439.xml"/><Relationship Id="rId3" Type="http://schemas.openxmlformats.org/officeDocument/2006/relationships/tags" Target="../tags/tag413.xml"/><Relationship Id="rId29" Type="http://schemas.openxmlformats.org/officeDocument/2006/relationships/tags" Target="../tags/tag438.xml"/><Relationship Id="rId28" Type="http://schemas.openxmlformats.org/officeDocument/2006/relationships/tags" Target="../tags/tag437.xml"/><Relationship Id="rId27" Type="http://schemas.openxmlformats.org/officeDocument/2006/relationships/tags" Target="../tags/tag436.xml"/><Relationship Id="rId26" Type="http://schemas.openxmlformats.org/officeDocument/2006/relationships/tags" Target="../tags/tag435.xml"/><Relationship Id="rId25" Type="http://schemas.openxmlformats.org/officeDocument/2006/relationships/tags" Target="../tags/tag434.xml"/><Relationship Id="rId24" Type="http://schemas.openxmlformats.org/officeDocument/2006/relationships/tags" Target="../tags/tag433.xml"/><Relationship Id="rId23" Type="http://schemas.openxmlformats.org/officeDocument/2006/relationships/tags" Target="../tags/tag432.xml"/><Relationship Id="rId22" Type="http://schemas.openxmlformats.org/officeDocument/2006/relationships/tags" Target="../tags/tag431.xml"/><Relationship Id="rId21" Type="http://schemas.openxmlformats.org/officeDocument/2006/relationships/tags" Target="../tags/tag430.xml"/><Relationship Id="rId20" Type="http://schemas.openxmlformats.org/officeDocument/2006/relationships/tags" Target="../tags/tag429.xml"/><Relationship Id="rId2" Type="http://schemas.openxmlformats.org/officeDocument/2006/relationships/tags" Target="../tags/tag412.xml"/><Relationship Id="rId19" Type="http://schemas.openxmlformats.org/officeDocument/2006/relationships/tags" Target="../tags/tag428.xml"/><Relationship Id="rId18" Type="http://schemas.openxmlformats.org/officeDocument/2006/relationships/tags" Target="../tags/tag427.xml"/><Relationship Id="rId17" Type="http://schemas.openxmlformats.org/officeDocument/2006/relationships/tags" Target="../tags/tag426.xml"/><Relationship Id="rId16" Type="http://schemas.openxmlformats.org/officeDocument/2006/relationships/tags" Target="../tags/tag425.xml"/><Relationship Id="rId15" Type="http://schemas.openxmlformats.org/officeDocument/2006/relationships/tags" Target="../tags/tag424.xml"/><Relationship Id="rId14" Type="http://schemas.openxmlformats.org/officeDocument/2006/relationships/tags" Target="../tags/tag423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60.xml"/><Relationship Id="rId8" Type="http://schemas.openxmlformats.org/officeDocument/2006/relationships/tags" Target="../tags/tag459.xml"/><Relationship Id="rId7" Type="http://schemas.openxmlformats.org/officeDocument/2006/relationships/tags" Target="../tags/tag458.xml"/><Relationship Id="rId6" Type="http://schemas.openxmlformats.org/officeDocument/2006/relationships/image" Target="../media/image36.jpeg"/><Relationship Id="rId5" Type="http://schemas.openxmlformats.org/officeDocument/2006/relationships/tags" Target="../tags/tag457.xml"/><Relationship Id="rId4" Type="http://schemas.openxmlformats.org/officeDocument/2006/relationships/tags" Target="../tags/tag456.xml"/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467.xml"/><Relationship Id="rId16" Type="http://schemas.openxmlformats.org/officeDocument/2006/relationships/tags" Target="../tags/tag466.xml"/><Relationship Id="rId15" Type="http://schemas.openxmlformats.org/officeDocument/2006/relationships/image" Target="../media/image2.png"/><Relationship Id="rId14" Type="http://schemas.openxmlformats.org/officeDocument/2006/relationships/tags" Target="../tags/tag465.xml"/><Relationship Id="rId13" Type="http://schemas.openxmlformats.org/officeDocument/2006/relationships/tags" Target="../tags/tag464.xml"/><Relationship Id="rId12" Type="http://schemas.openxmlformats.org/officeDocument/2006/relationships/tags" Target="../tags/tag463.xml"/><Relationship Id="rId11" Type="http://schemas.openxmlformats.org/officeDocument/2006/relationships/tags" Target="../tags/tag462.xml"/><Relationship Id="rId10" Type="http://schemas.openxmlformats.org/officeDocument/2006/relationships/tags" Target="../tags/tag461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70.xml"/><Relationship Id="rId4" Type="http://schemas.openxmlformats.org/officeDocument/2006/relationships/image" Target="../media/image2.png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8" Type="http://schemas.openxmlformats.org/officeDocument/2006/relationships/slideLayout" Target="../slideLayouts/slideLayout18.xml"/><Relationship Id="rId27" Type="http://schemas.openxmlformats.org/officeDocument/2006/relationships/tags" Target="../tags/tag151.xml"/><Relationship Id="rId26" Type="http://schemas.openxmlformats.org/officeDocument/2006/relationships/image" Target="../media/image5.jpeg"/><Relationship Id="rId25" Type="http://schemas.openxmlformats.org/officeDocument/2006/relationships/image" Target="../media/image4.png"/><Relationship Id="rId24" Type="http://schemas.openxmlformats.org/officeDocument/2006/relationships/tags" Target="../tags/tag150.xml"/><Relationship Id="rId23" Type="http://schemas.openxmlformats.org/officeDocument/2006/relationships/tags" Target="../tags/tag149.xml"/><Relationship Id="rId22" Type="http://schemas.openxmlformats.org/officeDocument/2006/relationships/tags" Target="../tags/tag148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tags" Target="../tags/tag128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image" Target="../media/image4.pn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162.xml"/><Relationship Id="rId13" Type="http://schemas.openxmlformats.org/officeDocument/2006/relationships/image" Target="../media/image5.jpeg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4" Type="http://schemas.openxmlformats.org/officeDocument/2006/relationships/slideLayout" Target="../slideLayouts/slideLayout18.xml"/><Relationship Id="rId33" Type="http://schemas.openxmlformats.org/officeDocument/2006/relationships/tags" Target="../tags/tag191.xml"/><Relationship Id="rId32" Type="http://schemas.openxmlformats.org/officeDocument/2006/relationships/image" Target="../media/image2.png"/><Relationship Id="rId31" Type="http://schemas.openxmlformats.org/officeDocument/2006/relationships/tags" Target="../tags/tag190.xml"/><Relationship Id="rId30" Type="http://schemas.openxmlformats.org/officeDocument/2006/relationships/tags" Target="../tags/tag189.xml"/><Relationship Id="rId3" Type="http://schemas.openxmlformats.org/officeDocument/2006/relationships/tags" Target="../tags/tag164.xml"/><Relationship Id="rId29" Type="http://schemas.openxmlformats.org/officeDocument/2006/relationships/tags" Target="../tags/tag188.xml"/><Relationship Id="rId28" Type="http://schemas.openxmlformats.org/officeDocument/2006/relationships/tags" Target="../tags/tag187.xml"/><Relationship Id="rId27" Type="http://schemas.openxmlformats.org/officeDocument/2006/relationships/tags" Target="../tags/tag186.xml"/><Relationship Id="rId26" Type="http://schemas.openxmlformats.org/officeDocument/2006/relationships/image" Target="../media/image9.svg"/><Relationship Id="rId25" Type="http://schemas.openxmlformats.org/officeDocument/2006/relationships/image" Target="../media/image8.png"/><Relationship Id="rId24" Type="http://schemas.openxmlformats.org/officeDocument/2006/relationships/tags" Target="../tags/tag185.xml"/><Relationship Id="rId23" Type="http://schemas.openxmlformats.org/officeDocument/2006/relationships/tags" Target="../tags/tag184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tags" Target="../tags/tag163.xml"/><Relationship Id="rId19" Type="http://schemas.openxmlformats.org/officeDocument/2006/relationships/tags" Target="../tags/tag18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0" Type="http://schemas.openxmlformats.org/officeDocument/2006/relationships/notesSlide" Target="../notesSlides/notesSlide2.xml"/><Relationship Id="rId2" Type="http://schemas.openxmlformats.org/officeDocument/2006/relationships/tags" Target="../tags/tag192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07.xml"/><Relationship Id="rId17" Type="http://schemas.openxmlformats.org/officeDocument/2006/relationships/tags" Target="../tags/tag206.xml"/><Relationship Id="rId16" Type="http://schemas.openxmlformats.org/officeDocument/2006/relationships/image" Target="../media/image2.png"/><Relationship Id="rId15" Type="http://schemas.openxmlformats.org/officeDocument/2006/relationships/tags" Target="../tags/tag205.xml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image" Target="../media/image4.png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18.xml"/><Relationship Id="rId13" Type="http://schemas.openxmlformats.org/officeDocument/2006/relationships/image" Target="../media/image5.jpeg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8" Type="http://schemas.openxmlformats.org/officeDocument/2006/relationships/notesSlide" Target="../notesSlides/notesSlide3.xml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242.xml"/><Relationship Id="rId25" Type="http://schemas.openxmlformats.org/officeDocument/2006/relationships/tags" Target="../tags/tag241.xml"/><Relationship Id="rId24" Type="http://schemas.openxmlformats.org/officeDocument/2006/relationships/image" Target="../media/image2.png"/><Relationship Id="rId23" Type="http://schemas.openxmlformats.org/officeDocument/2006/relationships/tags" Target="../tags/tag240.xml"/><Relationship Id="rId22" Type="http://schemas.openxmlformats.org/officeDocument/2006/relationships/tags" Target="../tags/tag239.xml"/><Relationship Id="rId21" Type="http://schemas.openxmlformats.org/officeDocument/2006/relationships/tags" Target="../tags/tag238.xml"/><Relationship Id="rId20" Type="http://schemas.openxmlformats.org/officeDocument/2006/relationships/tags" Target="../tags/tag237.xml"/><Relationship Id="rId2" Type="http://schemas.openxmlformats.org/officeDocument/2006/relationships/tags" Target="../tags/tag219.xml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image" Target="../media/image13.jpeg"/><Relationship Id="rId32" Type="http://schemas.openxmlformats.org/officeDocument/2006/relationships/notesSlide" Target="../notesSlides/notesSlide4.xml"/><Relationship Id="rId31" Type="http://schemas.openxmlformats.org/officeDocument/2006/relationships/slideLayout" Target="../slideLayouts/slideLayout18.xml"/><Relationship Id="rId30" Type="http://schemas.openxmlformats.org/officeDocument/2006/relationships/tags" Target="../tags/tag266.xml"/><Relationship Id="rId3" Type="http://schemas.openxmlformats.org/officeDocument/2006/relationships/chart" Target="../charts/chart3.xml"/><Relationship Id="rId29" Type="http://schemas.openxmlformats.org/officeDocument/2006/relationships/tags" Target="../tags/tag265.xml"/><Relationship Id="rId28" Type="http://schemas.openxmlformats.org/officeDocument/2006/relationships/image" Target="../media/image2.png"/><Relationship Id="rId27" Type="http://schemas.openxmlformats.org/officeDocument/2006/relationships/tags" Target="../tags/tag264.xml"/><Relationship Id="rId26" Type="http://schemas.openxmlformats.org/officeDocument/2006/relationships/image" Target="../media/image14.png"/><Relationship Id="rId25" Type="http://schemas.openxmlformats.org/officeDocument/2006/relationships/tags" Target="../tags/tag263.xml"/><Relationship Id="rId24" Type="http://schemas.openxmlformats.org/officeDocument/2006/relationships/tags" Target="../tags/tag262.xml"/><Relationship Id="rId23" Type="http://schemas.openxmlformats.org/officeDocument/2006/relationships/tags" Target="../tags/tag261.xml"/><Relationship Id="rId22" Type="http://schemas.openxmlformats.org/officeDocument/2006/relationships/tags" Target="../tags/tag260.xml"/><Relationship Id="rId21" Type="http://schemas.openxmlformats.org/officeDocument/2006/relationships/tags" Target="../tags/tag259.xml"/><Relationship Id="rId20" Type="http://schemas.openxmlformats.org/officeDocument/2006/relationships/tags" Target="../tags/tag258.xml"/><Relationship Id="rId2" Type="http://schemas.openxmlformats.org/officeDocument/2006/relationships/chart" Target="../charts/chart2.xml"/><Relationship Id="rId19" Type="http://schemas.openxmlformats.org/officeDocument/2006/relationships/tags" Target="../tags/tag257.xml"/><Relationship Id="rId18" Type="http://schemas.openxmlformats.org/officeDocument/2006/relationships/tags" Target="../tags/tag256.xml"/><Relationship Id="rId17" Type="http://schemas.openxmlformats.org/officeDocument/2006/relationships/tags" Target="../tags/tag255.xml"/><Relationship Id="rId16" Type="http://schemas.openxmlformats.org/officeDocument/2006/relationships/tags" Target="../tags/tag254.xml"/><Relationship Id="rId15" Type="http://schemas.openxmlformats.org/officeDocument/2006/relationships/tags" Target="../tags/tag253.xml"/><Relationship Id="rId14" Type="http://schemas.openxmlformats.org/officeDocument/2006/relationships/tags" Target="../tags/tag252.xml"/><Relationship Id="rId13" Type="http://schemas.openxmlformats.org/officeDocument/2006/relationships/tags" Target="../tags/tag251.xml"/><Relationship Id="rId12" Type="http://schemas.openxmlformats.org/officeDocument/2006/relationships/tags" Target="../tags/tag250.xml"/><Relationship Id="rId11" Type="http://schemas.openxmlformats.org/officeDocument/2006/relationships/tags" Target="../tags/tag249.xml"/><Relationship Id="rId10" Type="http://schemas.openxmlformats.org/officeDocument/2006/relationships/tags" Target="../tags/tag248.xml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image" Target="../media/image4.png"/><Relationship Id="rId7" Type="http://schemas.openxmlformats.org/officeDocument/2006/relationships/image" Target="../media/image16.jpeg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277.xml"/><Relationship Id="rId14" Type="http://schemas.openxmlformats.org/officeDocument/2006/relationships/image" Target="../media/image5.jpeg"/><Relationship Id="rId13" Type="http://schemas.openxmlformats.org/officeDocument/2006/relationships/tags" Target="../tags/tag276.xml"/><Relationship Id="rId12" Type="http://schemas.openxmlformats.org/officeDocument/2006/relationships/tags" Target="../tags/tag275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028"/>
          <a:stretch>
            <a:fillRect/>
          </a:stretch>
        </p:blipFill>
        <p:spPr>
          <a:xfrm>
            <a:off x="0" y="-635"/>
            <a:ext cx="12192000" cy="643572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31635" y="-830580"/>
            <a:ext cx="64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9" name="图片 8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7145" y="6440170"/>
            <a:ext cx="12247880" cy="4311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620" y="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0" name="4"/>
          <p:cNvSpPr/>
          <p:nvPr>
            <p:custDataLst>
              <p:tags r:id="rId2"/>
            </p:custDataLst>
          </p:nvPr>
        </p:nvSpPr>
        <p:spPr>
          <a:xfrm>
            <a:off x="7620" y="1532890"/>
            <a:ext cx="12191365" cy="2292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99000">
                <a:schemeClr val="bg1"/>
              </a:gs>
              <a:gs pos="72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5E4D2"/>
                  </a:gs>
                  <a:gs pos="100000">
                    <a:srgbClr val="E8CBA3"/>
                  </a:gs>
                </a:gsLst>
                <a:lin ang="5400000" scaled="1"/>
              </a:gra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pic>
        <p:nvPicPr>
          <p:cNvPr id="3" name="图片 2" descr="C:/Users/21143/Desktop/宣讲PPT/WPS图片(1).jpgWPS图片(1)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46" b="1846"/>
          <a:stretch>
            <a:fillRect/>
          </a:stretch>
        </p:blipFill>
        <p:spPr>
          <a:xfrm>
            <a:off x="0" y="-8255"/>
            <a:ext cx="7343140" cy="6866255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4"/>
            </p:custDataLst>
          </p:nvPr>
        </p:nvSpPr>
        <p:spPr>
          <a:xfrm>
            <a:off x="635" y="-90170"/>
            <a:ext cx="12191365" cy="694753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39" name="图片 38" descr="640"/>
          <p:cNvPicPr>
            <a:picLocks noChangeAspect="1"/>
          </p:cNvPicPr>
          <p:nvPr/>
        </p:nvPicPr>
        <p:blipFill>
          <a:blip r:embed="rId5">
            <a:alphaModFix amt="28000"/>
          </a:blip>
          <a:srcRect t="7438" b="43709"/>
          <a:stretch>
            <a:fillRect/>
          </a:stretch>
        </p:blipFill>
        <p:spPr>
          <a:xfrm>
            <a:off x="7620" y="1532890"/>
            <a:ext cx="12198985" cy="2327910"/>
          </a:xfrm>
          <a:prstGeom prst="rect">
            <a:avLst/>
          </a:prstGeom>
        </p:spPr>
      </p:pic>
      <p:sp>
        <p:nvSpPr>
          <p:cNvPr id="28" name="4"/>
          <p:cNvSpPr/>
          <p:nvPr>
            <p:custDataLst>
              <p:tags r:id="rId6"/>
            </p:custDataLst>
          </p:nvPr>
        </p:nvSpPr>
        <p:spPr>
          <a:xfrm>
            <a:off x="7706" y="1547030"/>
            <a:ext cx="12233738" cy="2314131"/>
          </a:xfrm>
          <a:prstGeom prst="rect">
            <a:avLst/>
          </a:prstGeom>
          <a:gradFill flip="none" rotWithShape="1">
            <a:gsLst>
              <a:gs pos="0">
                <a:srgbClr val="C62828"/>
              </a:gs>
              <a:gs pos="90000">
                <a:srgbClr val="E74100">
                  <a:alpha val="1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5E4D2"/>
                  </a:gs>
                  <a:gs pos="100000">
                    <a:srgbClr val="E8CBA3"/>
                  </a:gs>
                </a:gsLst>
                <a:lin ang="5400000" scaled="1"/>
              </a:gra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7" name="5" descr="e7d195523061f1c09e9d68d7cf438b91ef959ecb14fc25d26BBA7F7DBC18E55DFF4014AF651F0BF2569D4B6C1DA7F1A4683A481403BD872FC687266AD13265C1DE7C373772FD8728ABDD69ADD03BFF5BE2862BC891DBB79E119D4D0FB73451E87AFDDCC57957DDA1F068318CE0CA25B0A5A46CDE7CE0F9C7B4075451D0870C0C9ADF43CF2F571622E2FA5047B8CE40F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flipH="1">
            <a:off x="499745" y="2087880"/>
            <a:ext cx="3396615" cy="5308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>
                <a:rot lat="0" lon="0" rev="21594000"/>
              </a:lightRig>
            </a:scene3d>
          </a:bodyPr>
          <a:lstStyle>
            <a:defPPr>
              <a:defRPr lang="en-US"/>
            </a:defPPr>
            <a:lvl1pPr defTabSz="914400">
              <a:lnSpc>
                <a:spcPct val="110000"/>
              </a:lnSpc>
              <a:defRPr sz="2000" i="0">
                <a:ln w="9525">
                  <a:noFill/>
                </a:ln>
                <a:solidFill>
                  <a:schemeClr val="bg1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i="0" u="none" strike="noStrike" kern="1200" cap="none" spc="0" normalizeH="0" baseline="0" noProof="0">
                <a:ln w="952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思源黑体 CN Normal" panose="020B0400000000000000" charset="-122"/>
              </a:rPr>
              <a:t>单击输入标题</a:t>
            </a:r>
            <a:endParaRPr kumimoji="0" lang="zh-CN" altLang="en-US" sz="2600" i="0" u="none" strike="noStrike" kern="1200" cap="none" spc="0" normalizeH="0" baseline="0" noProof="0">
              <a:ln w="9525"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思源黑体 CN Normal" panose="020B0400000000000000" charset="-122"/>
            </a:endParaRPr>
          </a:p>
        </p:txBody>
      </p:sp>
      <p:sp>
        <p:nvSpPr>
          <p:cNvPr id="12" name="6" descr="e7d195523061f1c09e9d68d7cf438b91ef959ecb14fc25d26BBA7F7DBC18E55DFF4014AF651F0BF2569D4B6C1DA7F1A4683A481403BD872FC687266AD13265C1DE7C373772FD8728ABDD69ADD03BFF5BE2862BC891DBB79E119D4D0FB73451E87AFDDCC57957DDA1F068318CE0CA25B0A5A46CDE7CE0F9C7B4075451D0870C0C9ADF43CF2F571622E2FA5047B8CE40F7"/>
          <p:cNvSpPr/>
          <p:nvPr>
            <p:custDataLst>
              <p:tags r:id="rId8"/>
            </p:custDataLst>
          </p:nvPr>
        </p:nvSpPr>
        <p:spPr>
          <a:xfrm flipH="1">
            <a:off x="499745" y="2545080"/>
            <a:ext cx="536829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思源黑体 CN Normal" panose="020B0400000000000000" charset="-122"/>
              </a:rPr>
              <a:t>单击此处输入你的正文，文字是您思想的提炼，为了最终演示发布的良好效果，请尽量言简意赅的阐述观点</a:t>
            </a: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8" name="7"/>
          <p:cNvSpPr/>
          <p:nvPr>
            <p:custDataLst>
              <p:tags r:id="rId9"/>
            </p:custDataLst>
          </p:nvPr>
        </p:nvSpPr>
        <p:spPr>
          <a:xfrm>
            <a:off x="748030" y="3686175"/>
            <a:ext cx="4998085" cy="2529840"/>
          </a:xfrm>
          <a:prstGeom prst="roundRect">
            <a:avLst>
              <a:gd name="adj" fmla="val 10263"/>
            </a:avLst>
          </a:prstGeom>
          <a:solidFill>
            <a:schemeClr val="bg1"/>
          </a:solidFill>
          <a:ln>
            <a:gradFill>
              <a:gsLst>
                <a:gs pos="0">
                  <a:srgbClr val="FEEFE5">
                    <a:alpha val="33000"/>
                  </a:srgbClr>
                </a:gs>
                <a:gs pos="97000">
                  <a:srgbClr val="FFFBF9"/>
                </a:gs>
              </a:gsLst>
              <a:lin ang="5400000" scaled="1"/>
            </a:gradFill>
          </a:ln>
          <a:effectLst>
            <a:outerShdw blurRad="127000" dist="127000" dir="5400000" algn="t" rotWithShape="0">
              <a:srgbClr val="D1212B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903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35" name="9"/>
          <p:cNvSpPr/>
          <p:nvPr>
            <p:custDataLst>
              <p:tags r:id="rId10"/>
            </p:custDataLst>
          </p:nvPr>
        </p:nvSpPr>
        <p:spPr>
          <a:xfrm>
            <a:off x="6494145" y="3686175"/>
            <a:ext cx="4998085" cy="2529840"/>
          </a:xfrm>
          <a:prstGeom prst="roundRect">
            <a:avLst>
              <a:gd name="adj" fmla="val 10263"/>
            </a:avLst>
          </a:prstGeom>
          <a:solidFill>
            <a:schemeClr val="bg1"/>
          </a:solidFill>
          <a:ln>
            <a:gradFill>
              <a:gsLst>
                <a:gs pos="0">
                  <a:srgbClr val="FEEFE5">
                    <a:alpha val="33000"/>
                  </a:srgbClr>
                </a:gs>
                <a:gs pos="97000">
                  <a:srgbClr val="FFFBF9"/>
                </a:gs>
              </a:gsLst>
              <a:lin ang="5400000" scaled="1"/>
            </a:gradFill>
          </a:ln>
          <a:effectLst>
            <a:outerShdw blurRad="127000" dist="127000" dir="5400000" algn="t" rotWithShape="0">
              <a:srgbClr val="D1212B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903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cxnSp>
        <p:nvCxnSpPr>
          <p:cNvPr id="24" name="8-1"/>
          <p:cNvCxnSpPr/>
          <p:nvPr>
            <p:custDataLst>
              <p:tags r:id="rId11"/>
            </p:custDataLst>
          </p:nvPr>
        </p:nvCxnSpPr>
        <p:spPr>
          <a:xfrm>
            <a:off x="1136650" y="5876290"/>
            <a:ext cx="3916045" cy="0"/>
          </a:xfrm>
          <a:prstGeom prst="line">
            <a:avLst/>
          </a:prstGeom>
          <a:blipFill rotWithShape="1">
            <a:blip r:embed="rId12">
              <a:alphaModFix amt="23000"/>
            </a:blip>
            <a:stretch>
              <a:fillRect t="-5000" b="-50000"/>
            </a:stretch>
          </a:blipFill>
          <a:ln>
            <a:solidFill>
              <a:srgbClr val="E74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0"/>
          <p:cNvSpPr txBox="1"/>
          <p:nvPr>
            <p:custDataLst>
              <p:tags r:id="rId13"/>
            </p:custDataLst>
          </p:nvPr>
        </p:nvSpPr>
        <p:spPr>
          <a:xfrm flipH="1">
            <a:off x="1136650" y="4085590"/>
            <a:ext cx="2303780" cy="3073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汉仪锐智简" panose="00020600040101010101" charset="-122"/>
              </a:rPr>
              <a:t>单击输入标题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汉仪锐智简" panose="00020600040101010101" charset="-122"/>
            </a:endParaRPr>
          </a:p>
        </p:txBody>
      </p:sp>
      <p:sp>
        <p:nvSpPr>
          <p:cNvPr id="26" name="11"/>
          <p:cNvSpPr txBox="1"/>
          <p:nvPr>
            <p:custDataLst>
              <p:tags r:id="rId14"/>
            </p:custDataLst>
          </p:nvPr>
        </p:nvSpPr>
        <p:spPr>
          <a:xfrm>
            <a:off x="1033145" y="4492625"/>
            <a:ext cx="40195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单击此处输入你的正文，文字是您思想的提炼，为了最终演示发布的良好效果，请尽量言简意赅的阐述观点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0" name="12-1"/>
          <p:cNvCxnSpPr/>
          <p:nvPr>
            <p:custDataLst>
              <p:tags r:id="rId15"/>
            </p:custDataLst>
          </p:nvPr>
        </p:nvCxnSpPr>
        <p:spPr>
          <a:xfrm>
            <a:off x="6948805" y="5865495"/>
            <a:ext cx="3916045" cy="0"/>
          </a:xfrm>
          <a:prstGeom prst="line">
            <a:avLst/>
          </a:prstGeom>
          <a:blipFill rotWithShape="1">
            <a:blip r:embed="rId12">
              <a:alphaModFix amt="23000"/>
            </a:blip>
            <a:stretch>
              <a:fillRect t="-5000" b="-50000"/>
            </a:stretch>
          </a:blipFill>
          <a:ln>
            <a:solidFill>
              <a:srgbClr val="E74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3"/>
          <p:cNvSpPr txBox="1"/>
          <p:nvPr>
            <p:custDataLst>
              <p:tags r:id="rId16"/>
            </p:custDataLst>
          </p:nvPr>
        </p:nvSpPr>
        <p:spPr>
          <a:xfrm flipH="1">
            <a:off x="6948805" y="4074795"/>
            <a:ext cx="2303780" cy="3073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汉仪锐智简" panose="00020600040101010101" charset="-122"/>
                <a:sym typeface="+mn-ea"/>
              </a:rPr>
              <a:t>单击输入标题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汉仪锐智简" panose="00020600040101010101" charset="-122"/>
            </a:endParaRPr>
          </a:p>
        </p:txBody>
      </p:sp>
      <p:sp>
        <p:nvSpPr>
          <p:cNvPr id="16" name="14"/>
          <p:cNvSpPr txBox="1"/>
          <p:nvPr>
            <p:custDataLst>
              <p:tags r:id="rId17"/>
            </p:custDataLst>
          </p:nvPr>
        </p:nvSpPr>
        <p:spPr>
          <a:xfrm>
            <a:off x="6845935" y="4481830"/>
            <a:ext cx="4019550" cy="1198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algn="l" defTabSz="914400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单击此处输入你的正文，文字是您思想的提炼，为了最终演示发布的良好效果，请尽量言简意赅的阐述观点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18" name="平行四边形 17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1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3" name="图片 42" descr="C:/Users/21143/Desktop/微信图片_20251224165321_138_1468.png微信图片_20251224165321_138_1468"/>
          <p:cNvPicPr/>
          <p:nvPr/>
        </p:nvPicPr>
        <p:blipFill>
          <a:blip r:embed="rId19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32" name="文本框 17"/>
          <p:cNvSpPr txBox="1"/>
          <p:nvPr>
            <p:custDataLst>
              <p:tags r:id="rId20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21143/Desktop/宣讲PPT/WPS图片(1).jpgWPS图片(1)"/>
          <p:cNvPicPr>
            <a:picLocks noChangeAspect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46" b="1846"/>
          <a:stretch>
            <a:fillRect/>
          </a:stretch>
        </p:blipFill>
        <p:spPr>
          <a:xfrm>
            <a:off x="0" y="0"/>
            <a:ext cx="7343140" cy="6866255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35" y="-6096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8" name="矩形 37"/>
          <p:cNvSpPr/>
          <p:nvPr>
            <p:custDataLst>
              <p:tags r:id="rId3"/>
            </p:custDataLst>
          </p:nvPr>
        </p:nvSpPr>
        <p:spPr>
          <a:xfrm>
            <a:off x="698500" y="1568450"/>
            <a:ext cx="10878185" cy="2770505"/>
          </a:xfrm>
          <a:prstGeom prst="rect">
            <a:avLst/>
          </a:prstGeom>
          <a:solidFill>
            <a:srgbClr val="FFB3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4"/>
            </p:custDataLst>
          </p:nvPr>
        </p:nvSpPr>
        <p:spPr>
          <a:xfrm>
            <a:off x="118297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0 2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5"/>
            </p:custDataLst>
          </p:nvPr>
        </p:nvSpPr>
        <p:spPr>
          <a:xfrm>
            <a:off x="1064955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0 4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309978" y="4758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0 2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10776558" y="4758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0 4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8"/>
            </p:custDataLst>
          </p:nvPr>
        </p:nvGrpSpPr>
        <p:grpSpPr>
          <a:xfrm>
            <a:off x="1073150" y="1894840"/>
            <a:ext cx="10042525" cy="1978025"/>
            <a:chOff x="1690" y="2984"/>
            <a:chExt cx="15815" cy="3115"/>
          </a:xfrm>
        </p:grpSpPr>
        <p:sp>
          <p:nvSpPr>
            <p:cNvPr id="40" name="文本框 39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1690" y="5083"/>
              <a:ext cx="3337" cy="101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 compatLnSpc="0">
              <a:spAutoFit/>
            </a:bodyPr>
            <a:p>
              <a:pPr lvl="0" algn="ctr">
                <a:lnSpc>
                  <a:spcPct val="15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单击此处输入你的正文，文字是您思想的提炼。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1971" y="4440"/>
              <a:ext cx="277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添加小标题</a:t>
              </a:r>
              <a:endParaRPr lang="zh-CN" altLang="en-US" sz="2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5849" y="5083"/>
              <a:ext cx="3337" cy="101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 compatLnSpc="0">
              <a:spAutoFit/>
            </a:bodyPr>
            <a:p>
              <a:pPr lvl="0" algn="ctr">
                <a:lnSpc>
                  <a:spcPct val="15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单击此处输入你的正文，文字是您思想的提炼。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2"/>
              </p:custDataLst>
            </p:nvPr>
          </p:nvSpPr>
          <p:spPr bwMode="auto">
            <a:xfrm>
              <a:off x="9995" y="5083"/>
              <a:ext cx="3337" cy="101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 compatLnSpc="0">
              <a:spAutoFit/>
            </a:bodyPr>
            <a:p>
              <a:pPr lvl="0" algn="ctr">
                <a:lnSpc>
                  <a:spcPct val="15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单击此处输入你的正文，文字是您思想的提炼。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3"/>
              </p:custDataLst>
            </p:nvPr>
          </p:nvSpPr>
          <p:spPr bwMode="auto">
            <a:xfrm>
              <a:off x="14168" y="5073"/>
              <a:ext cx="3337" cy="101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 anchorCtr="0" compatLnSpc="0">
              <a:spAutoFit/>
            </a:bodyPr>
            <a:p>
              <a:pPr lvl="0" algn="ctr">
                <a:lnSpc>
                  <a:spcPct val="150000"/>
                </a:lnSpc>
                <a:spcAft>
                  <a:spcPts val="1000"/>
                </a:spcAft>
                <a:buClrTx/>
                <a:buSzTx/>
                <a:buFontTx/>
                <a:defRPr/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单击此处输入你的正文，文字是您思想的提炼。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4"/>
              </p:custDataLst>
            </p:nvPr>
          </p:nvSpPr>
          <p:spPr>
            <a:xfrm>
              <a:off x="15356" y="2984"/>
              <a:ext cx="1002" cy="1002"/>
            </a:xfrm>
            <a:prstGeom prst="rect">
              <a:avLst/>
            </a:pr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15"/>
              </p:custDataLst>
            </p:nvPr>
          </p:nvSpPr>
          <p:spPr>
            <a:xfrm>
              <a:off x="11163" y="2984"/>
              <a:ext cx="1002" cy="1002"/>
            </a:xfrm>
            <a:prstGeom prst="rect">
              <a:avLst/>
            </a:prstGeom>
            <a:solidFill>
              <a:srgbClr val="D6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6"/>
              </p:custDataLst>
            </p:nvPr>
          </p:nvSpPr>
          <p:spPr>
            <a:xfrm>
              <a:off x="2858" y="3006"/>
              <a:ext cx="1002" cy="1002"/>
            </a:xfrm>
            <a:prstGeom prst="rect">
              <a:avLst/>
            </a:prstGeom>
            <a:solidFill>
              <a:srgbClr val="C80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5" name="矩形 54"/>
            <p:cNvSpPr/>
            <p:nvPr>
              <p:custDataLst>
                <p:tags r:id="rId17"/>
              </p:custDataLst>
            </p:nvPr>
          </p:nvSpPr>
          <p:spPr>
            <a:xfrm>
              <a:off x="7017" y="2984"/>
              <a:ext cx="1002" cy="1002"/>
            </a:xfrm>
            <a:prstGeom prst="rect">
              <a:avLst/>
            </a:prstGeom>
            <a:solidFill>
              <a:srgbClr val="C80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64" name="图片 63" descr="32313538333630393b32313538333732333bbfceb3ccc5c5d0d0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058" y="3173"/>
              <a:ext cx="603" cy="603"/>
            </a:xfrm>
            <a:prstGeom prst="rect">
              <a:avLst/>
            </a:prstGeom>
          </p:spPr>
        </p:pic>
        <p:pic>
          <p:nvPicPr>
            <p:cNvPr id="65" name="图片 64" descr="32313538333630393b32313538333732303bcad5b2d8bfceb3cc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204" y="3161"/>
              <a:ext cx="627" cy="627"/>
            </a:xfrm>
            <a:prstGeom prst="rect">
              <a:avLst/>
            </a:prstGeom>
          </p:spPr>
        </p:pic>
        <p:pic>
          <p:nvPicPr>
            <p:cNvPr id="67" name="图片 66" descr="32313538333630393b32313538333732343bbfceb3ccb2a5b7c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373" y="3205"/>
              <a:ext cx="603" cy="603"/>
            </a:xfrm>
            <a:prstGeom prst="rect">
              <a:avLst/>
            </a:prstGeom>
          </p:spPr>
        </p:pic>
      </p:grpSp>
      <p:pic>
        <p:nvPicPr>
          <p:cNvPr id="27" name="图片 26" descr="研究人员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853930" y="1995805"/>
            <a:ext cx="398780" cy="398780"/>
          </a:xfrm>
          <a:prstGeom prst="rect">
            <a:avLst/>
          </a:prstGeom>
        </p:spPr>
      </p:pic>
      <p:sp>
        <p:nvSpPr>
          <p:cNvPr id="31" name="矩形 47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98500" y="4486910"/>
            <a:ext cx="10895965" cy="17532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 compatLnSpc="0">
            <a:spAutoFit/>
          </a:bodyPr>
          <a:p>
            <a:pPr lvl="0" algn="just">
              <a:lnSpc>
                <a:spcPct val="150000"/>
              </a:lnSpc>
              <a:spcAft>
                <a:spcPts val="1000"/>
              </a:spcAft>
              <a:buClrTx/>
              <a:buSzTx/>
              <a:buFontTx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您的正文已经简明扼要，字字珠玑，但信息却错综复杂，需要用更多的文字来表述；但请您尽可能提炼思想的精髓，否则容易造成观者的阅读压力，适得其反。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1"/>
            </p:custDataLst>
          </p:nvPr>
        </p:nvSpPr>
        <p:spPr>
          <a:xfrm>
            <a:off x="3892550" y="2828925"/>
            <a:ext cx="17627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添加小标题</a:t>
            </a:r>
            <a:endParaRPr lang="zh-CN" altLang="en-US" sz="20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2"/>
            </p:custDataLst>
          </p:nvPr>
        </p:nvSpPr>
        <p:spPr>
          <a:xfrm>
            <a:off x="6533515" y="2828925"/>
            <a:ext cx="17627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添加小标题</a:t>
            </a:r>
            <a:endParaRPr lang="zh-CN" altLang="en-US" sz="20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3"/>
            </p:custDataLst>
          </p:nvPr>
        </p:nvSpPr>
        <p:spPr>
          <a:xfrm>
            <a:off x="9174480" y="2811780"/>
            <a:ext cx="17627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添加小标题</a:t>
            </a:r>
            <a:endParaRPr lang="zh-CN" altLang="en-US" sz="20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18" name="平行四边形 17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34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3" name="图片 42" descr="C:/Users/21143/Desktop/微信图片_20251224165321_138_1468.png微信图片_20251224165321_138_1468"/>
          <p:cNvPicPr/>
          <p:nvPr/>
        </p:nvPicPr>
        <p:blipFill>
          <a:blip r:embed="rId35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9" name="文本框 17"/>
          <p:cNvSpPr txBox="1"/>
          <p:nvPr>
            <p:custDataLst>
              <p:tags r:id="rId36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</p:spTree>
    <p:custDataLst>
      <p:tags r:id="rId3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21143/Desktop/宣讲PPT/WPS图片(1).jpgWPS图片(1)"/>
          <p:cNvPicPr>
            <a:picLocks noChangeAspect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46" b="1846"/>
          <a:stretch>
            <a:fillRect/>
          </a:stretch>
        </p:blipFill>
        <p:spPr>
          <a:xfrm>
            <a:off x="0" y="-8890"/>
            <a:ext cx="7343140" cy="6866255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35" y="-6096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396875" y="1320165"/>
            <a:ext cx="44919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此 处 添 加 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algn="ctr"/>
            <a:r>
              <a:rPr lang="zh-CN" altLang="en-US" sz="3600" dirty="0">
                <a:solidFill>
                  <a:srgbClr val="C6282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标 题 </a:t>
            </a:r>
            <a:endParaRPr lang="zh-CN" altLang="en-US" sz="3600" dirty="0">
              <a:solidFill>
                <a:srgbClr val="C6282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 rot="10800000">
            <a:off x="6206490" y="1492885"/>
            <a:ext cx="5985510" cy="1684020"/>
            <a:chOff x="12" y="2213"/>
            <a:chExt cx="9426" cy="2652"/>
          </a:xfrm>
          <a:solidFill>
            <a:srgbClr val="C62828"/>
          </a:solidFill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2" y="2231"/>
              <a:ext cx="8228" cy="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8" name="等腰三角形 7"/>
            <p:cNvSpPr/>
            <p:nvPr>
              <p:custDataLst>
                <p:tags r:id="rId5"/>
              </p:custDataLst>
            </p:nvPr>
          </p:nvSpPr>
          <p:spPr>
            <a:xfrm rot="5400000">
              <a:off x="7513" y="2939"/>
              <a:ext cx="2651" cy="119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6967220" y="1492885"/>
            <a:ext cx="5224780" cy="1749425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8"/>
            </p:custDataLst>
          </p:nvPr>
        </p:nvGrpSpPr>
        <p:grpSpPr>
          <a:xfrm>
            <a:off x="287655" y="3726815"/>
            <a:ext cx="3774440" cy="2001520"/>
            <a:chOff x="1295" y="5847"/>
            <a:chExt cx="5944" cy="3152"/>
          </a:xfrm>
        </p:grpSpPr>
        <p:sp>
          <p:nvSpPr>
            <p:cNvPr id="50" name="文本框 49"/>
            <p:cNvSpPr txBox="1"/>
            <p:nvPr>
              <p:custDataLst>
                <p:tags r:id="rId9"/>
              </p:custDataLst>
            </p:nvPr>
          </p:nvSpPr>
          <p:spPr>
            <a:xfrm>
              <a:off x="1295" y="7344"/>
              <a:ext cx="5944" cy="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单击此处输入你的正文，文字是您思想的提炼，为了最终演示发布的良好效果，请尽量言简意赅的阐述观点</a:t>
              </a:r>
              <a:r>
                <a:rPr lang="zh-CN" altLang="en-US" sz="1600" dirty="0" smtClean="0">
                  <a:latin typeface="黑体" panose="02010609060101010101" charset="-122"/>
                  <a:ea typeface="黑体" panose="02010609060101010101" charset="-122"/>
                </a:rPr>
                <a:t>；</a:t>
              </a:r>
              <a:endParaRPr lang="zh-CN" altLang="en-US" sz="1600" dirty="0" smtClean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51" name="组合 50"/>
            <p:cNvGrpSpPr/>
            <p:nvPr>
              <p:custDataLst>
                <p:tags r:id="rId10"/>
              </p:custDataLst>
            </p:nvPr>
          </p:nvGrpSpPr>
          <p:grpSpPr>
            <a:xfrm rot="0">
              <a:off x="1698" y="5847"/>
              <a:ext cx="4991" cy="1011"/>
              <a:chOff x="7137400" y="-273416"/>
              <a:chExt cx="2086291" cy="457076"/>
            </a:xfrm>
          </p:grpSpPr>
          <p:sp>
            <p:nvSpPr>
              <p:cNvPr id="52" name="圆角矩形 51"/>
              <p:cNvSpPr/>
              <p:nvPr>
                <p:custDataLst>
                  <p:tags r:id="rId11"/>
                </p:custDataLst>
              </p:nvPr>
            </p:nvSpPr>
            <p:spPr>
              <a:xfrm>
                <a:off x="7137400" y="-211838"/>
                <a:ext cx="2086291" cy="387245"/>
              </a:xfrm>
              <a:prstGeom prst="roundRect">
                <a:avLst/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文本框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7198429" y="-273416"/>
                <a:ext cx="2025249" cy="457076"/>
              </a:xfrm>
              <a:prstGeom prst="rect">
                <a:avLst/>
              </a:prstGeom>
              <a:noFill/>
            </p:spPr>
            <p:txBody>
              <a:bodyPr wrap="square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4000" b="0" i="0" u="none" strike="noStrike" cap="none" spc="0" normalizeH="0" baseline="0">
                    <a:ln>
                      <a:noFill/>
                    </a:ln>
                    <a:gradFill>
                      <a:gsLst>
                        <a:gs pos="50000">
                          <a:srgbClr val="B39B73"/>
                        </a:gs>
                        <a:gs pos="21000">
                          <a:srgbClr val="987742"/>
                        </a:gs>
                        <a:gs pos="81000">
                          <a:srgbClr val="987742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2800" dirty="0" smtClean="0">
                    <a:solidFill>
                      <a:schemeClr val="bg1"/>
                    </a:solidFill>
                  </a:rPr>
                  <a:t>点击添加标题</a:t>
                </a:r>
                <a:endParaRPr lang="zh-CN" altLang="en-US" sz="2800" dirty="0" smtClean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组合 11"/>
          <p:cNvGrpSpPr/>
          <p:nvPr>
            <p:custDataLst>
              <p:tags r:id="rId13"/>
            </p:custDataLst>
          </p:nvPr>
        </p:nvGrpSpPr>
        <p:grpSpPr>
          <a:xfrm>
            <a:off x="4243705" y="3713480"/>
            <a:ext cx="3774440" cy="2001520"/>
            <a:chOff x="1295" y="5847"/>
            <a:chExt cx="5944" cy="3152"/>
          </a:xfrm>
        </p:grpSpPr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295" y="7344"/>
              <a:ext cx="5944" cy="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单击此处输入你的正文，文字是您思想的提炼，为了最终演示发布的良好效果，请尽量言简意赅的阐述观点；</a:t>
              </a:r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5" name="组合 14"/>
            <p:cNvGrpSpPr/>
            <p:nvPr>
              <p:custDataLst>
                <p:tags r:id="rId15"/>
              </p:custDataLst>
            </p:nvPr>
          </p:nvGrpSpPr>
          <p:grpSpPr>
            <a:xfrm rot="0">
              <a:off x="1698" y="5847"/>
              <a:ext cx="4991" cy="1011"/>
              <a:chOff x="7137400" y="-273416"/>
              <a:chExt cx="2086291" cy="457076"/>
            </a:xfrm>
          </p:grpSpPr>
          <p:sp>
            <p:nvSpPr>
              <p:cNvPr id="17" name="圆角矩形 16"/>
              <p:cNvSpPr/>
              <p:nvPr>
                <p:custDataLst>
                  <p:tags r:id="rId16"/>
                </p:custDataLst>
              </p:nvPr>
            </p:nvSpPr>
            <p:spPr>
              <a:xfrm>
                <a:off x="7137400" y="-211838"/>
                <a:ext cx="2086291" cy="387245"/>
              </a:xfrm>
              <a:prstGeom prst="roundRect">
                <a:avLst/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198429" y="-273416"/>
                <a:ext cx="2025249" cy="457076"/>
              </a:xfrm>
              <a:prstGeom prst="rect">
                <a:avLst/>
              </a:prstGeom>
            </p:spPr>
            <p:txBody>
              <a:bodyPr wrap="square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4000" b="0" i="0" u="none" strike="noStrike" cap="none" spc="0" normalizeH="0" baseline="0">
                    <a:ln>
                      <a:noFill/>
                    </a:ln>
                    <a:gradFill>
                      <a:gsLst>
                        <a:gs pos="50000">
                          <a:srgbClr val="B39B73"/>
                        </a:gs>
                        <a:gs pos="21000">
                          <a:srgbClr val="987742"/>
                        </a:gs>
                        <a:gs pos="81000">
                          <a:srgbClr val="987742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2800" dirty="0" smtClean="0">
                    <a:solidFill>
                      <a:schemeClr val="bg1"/>
                    </a:solidFill>
                  </a:rPr>
                  <a:t>点击添加标题</a:t>
                </a:r>
                <a:endParaRPr lang="zh-CN" altLang="en-US" sz="2800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grpSp>
        <p:nvGrpSpPr>
          <p:cNvPr id="19" name="组合 18"/>
          <p:cNvGrpSpPr/>
          <p:nvPr>
            <p:custDataLst>
              <p:tags r:id="rId18"/>
            </p:custDataLst>
          </p:nvPr>
        </p:nvGrpSpPr>
        <p:grpSpPr>
          <a:xfrm>
            <a:off x="8292465" y="3713480"/>
            <a:ext cx="3774440" cy="2001520"/>
            <a:chOff x="1295" y="5847"/>
            <a:chExt cx="5944" cy="3152"/>
          </a:xfrm>
        </p:grpSpPr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295" y="7344"/>
              <a:ext cx="5944" cy="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单击此处输入你的正文，文字是您思想的提炼，为了最终演示发布的良好效果，请尽量言简意赅的阐述观点；</a:t>
              </a:r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20"/>
              </p:custDataLst>
            </p:nvPr>
          </p:nvGrpSpPr>
          <p:grpSpPr>
            <a:xfrm rot="0">
              <a:off x="1698" y="5847"/>
              <a:ext cx="4991" cy="1011"/>
              <a:chOff x="7137400" y="-273416"/>
              <a:chExt cx="2086291" cy="457076"/>
            </a:xfrm>
          </p:grpSpPr>
          <p:sp>
            <p:nvSpPr>
              <p:cNvPr id="23" name="圆角矩形 22"/>
              <p:cNvSpPr/>
              <p:nvPr>
                <p:custDataLst>
                  <p:tags r:id="rId21"/>
                </p:custDataLst>
              </p:nvPr>
            </p:nvSpPr>
            <p:spPr>
              <a:xfrm>
                <a:off x="7137400" y="-211838"/>
                <a:ext cx="2086291" cy="387245"/>
              </a:xfrm>
              <a:prstGeom prst="roundRect">
                <a:avLst/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198429" y="-273416"/>
                <a:ext cx="2025249" cy="457076"/>
              </a:xfrm>
              <a:prstGeom prst="rect">
                <a:avLst/>
              </a:prstGeom>
            </p:spPr>
            <p:txBody>
              <a:bodyPr wrap="square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4000" b="0" i="0" u="none" strike="noStrike" cap="none" spc="0" normalizeH="0" baseline="0">
                    <a:ln>
                      <a:noFill/>
                    </a:ln>
                    <a:gradFill>
                      <a:gsLst>
                        <a:gs pos="50000">
                          <a:srgbClr val="B39B73"/>
                        </a:gs>
                        <a:gs pos="21000">
                          <a:srgbClr val="987742"/>
                        </a:gs>
                        <a:gs pos="81000">
                          <a:srgbClr val="987742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r>
                  <a:rPr lang="zh-CN" altLang="en-US" sz="2800" dirty="0" smtClean="0">
                    <a:solidFill>
                      <a:schemeClr val="bg1"/>
                    </a:solidFill>
                  </a:rPr>
                  <a:t>点击添加标题</a:t>
                </a:r>
                <a:endParaRPr lang="zh-CN" altLang="en-US" sz="2800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14" name="平行四边形 13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23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3" name="图片 42" descr="C:/Users/21143/Desktop/微信图片_20251224165321_138_1468.png微信图片_20251224165321_138_1468"/>
          <p:cNvPicPr/>
          <p:nvPr/>
        </p:nvPicPr>
        <p:blipFill>
          <a:blip r:embed="rId24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32" name="文本框 17"/>
          <p:cNvSpPr txBox="1"/>
          <p:nvPr>
            <p:custDataLst>
              <p:tags r:id="rId25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</p:spTree>
    <p:custDataLst>
      <p:tags r:id="rId2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21143/Desktop/宣讲PPT/WPS图片(1).jpgWPS图片(1)"/>
          <p:cNvPicPr>
            <a:picLocks noChangeAspect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46" b="1846"/>
          <a:stretch>
            <a:fillRect/>
          </a:stretch>
        </p:blipFill>
        <p:spPr>
          <a:xfrm>
            <a:off x="0" y="-61595"/>
            <a:ext cx="7386320" cy="6866255"/>
          </a:xfrm>
          <a:prstGeom prst="rect">
            <a:avLst/>
          </a:prstGeom>
        </p:spPr>
      </p:pic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635" y="-6096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50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856605" y="1219835"/>
            <a:ext cx="6273165" cy="5058410"/>
            <a:chOff x="-913536" y="-221649"/>
            <a:chExt cx="7433954" cy="6817199"/>
          </a:xfrm>
        </p:grpSpPr>
        <p:pic>
          <p:nvPicPr>
            <p:cNvPr id="70" name="New picture" descr="C:/Users/21143/Desktop/宣讲PPT/3.jpg3"/>
            <p:cNvPicPr/>
            <p:nvPr/>
          </p:nvPicPr>
          <p:blipFill>
            <a:blip r:embed="rId3"/>
            <a:srcRect t="20304" b="20304"/>
            <a:stretch>
              <a:fillRect/>
            </a:stretch>
          </p:blipFill>
          <p:spPr>
            <a:xfrm>
              <a:off x="3946866" y="3648219"/>
              <a:ext cx="2499807" cy="25331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New picture" descr="C:/Users/21143/Desktop/宣讲PPT/12.jpg12"/>
            <p:cNvPicPr/>
            <p:nvPr/>
          </p:nvPicPr>
          <p:blipFill>
            <a:blip r:embed="rId4"/>
            <a:srcRect l="16263" r="16263"/>
            <a:stretch>
              <a:fillRect/>
            </a:stretch>
          </p:blipFill>
          <p:spPr>
            <a:xfrm>
              <a:off x="3946866" y="711159"/>
              <a:ext cx="2573552" cy="27179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New picture" descr="C:/Users/21143/Desktop/宣讲PPT/4.jpg4"/>
            <p:cNvPicPr/>
            <p:nvPr/>
          </p:nvPicPr>
          <p:blipFill>
            <a:blip r:embed="rId5"/>
            <a:srcRect t="16496" b="8718"/>
            <a:stretch>
              <a:fillRect/>
            </a:stretch>
          </p:blipFill>
          <p:spPr>
            <a:xfrm>
              <a:off x="165550" y="3537823"/>
              <a:ext cx="3599211" cy="305772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New picture" descr="C:/Users/21143/Desktop/宣讲PPT/1.jpg1"/>
            <p:cNvPicPr/>
            <p:nvPr/>
          </p:nvPicPr>
          <p:blipFill>
            <a:blip r:embed="rId6"/>
            <a:srcRect r="6385"/>
            <a:stretch>
              <a:fillRect/>
            </a:stretch>
          </p:blipFill>
          <p:spPr>
            <a:xfrm>
              <a:off x="-913536" y="-221649"/>
              <a:ext cx="4677544" cy="3650787"/>
            </a:xfrm>
            <a:prstGeom prst="rect">
              <a:avLst/>
            </a:prstGeom>
            <a:ln>
              <a:noFill/>
            </a:ln>
          </p:spPr>
        </p:pic>
        <p:sp>
          <p:nvSpPr>
            <p:cNvPr id="68" name="Rectangle: Rounded Corners 67"/>
            <p:cNvSpPr/>
            <p:nvPr/>
          </p:nvSpPr>
          <p:spPr>
            <a:xfrm>
              <a:off x="3270636" y="2897201"/>
              <a:ext cx="1170168" cy="11701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254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cs typeface="+mn-ea"/>
                <a:sym typeface="+mn-lt"/>
              </a:endParaRPr>
            </a:p>
          </p:txBody>
        </p:sp>
        <p:sp>
          <p:nvSpPr>
            <p:cNvPr id="69" name="Rectangle: Rounded Corners 68"/>
            <p:cNvSpPr/>
            <p:nvPr/>
          </p:nvSpPr>
          <p:spPr>
            <a:xfrm>
              <a:off x="3409776" y="3036341"/>
              <a:ext cx="891888" cy="891886"/>
            </a:xfrm>
            <a:prstGeom prst="roundRect">
              <a:avLst/>
            </a:prstGeom>
            <a:solidFill>
              <a:srgbClr val="C6282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cs typeface="+mn-ea"/>
                <a:sym typeface="+mn-lt"/>
              </a:endParaRPr>
            </a:p>
          </p:txBody>
        </p:sp>
      </p:grpSp>
      <p:sp>
        <p:nvSpPr>
          <p:cNvPr id="52" name="文本框 51"/>
          <p:cNvSpPr txBox="1"/>
          <p:nvPr>
            <p:custDataLst>
              <p:tags r:id="rId7"/>
            </p:custDataLst>
          </p:nvPr>
        </p:nvSpPr>
        <p:spPr>
          <a:xfrm>
            <a:off x="1447800" y="3106420"/>
            <a:ext cx="3183255" cy="53086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b="0" spc="2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rPr>
              <a:t>添加标题</a:t>
            </a:r>
            <a:endParaRPr lang="zh-CN" altLang="en-US" sz="18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</a:endParaRPr>
          </a:p>
        </p:txBody>
      </p:sp>
      <p:sp>
        <p:nvSpPr>
          <p:cNvPr id="53" name="矩形 52"/>
          <p:cNvSpPr/>
          <p:nvPr>
            <p:custDataLst>
              <p:tags r:id="rId8"/>
            </p:custDataLst>
          </p:nvPr>
        </p:nvSpPr>
        <p:spPr>
          <a:xfrm>
            <a:off x="1447800" y="3637280"/>
            <a:ext cx="3219450" cy="64516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rPr>
              <a:t>单击此处输入你的正文，文字是您思想的提炼，为了最终演示发布的良好效果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</a:endParaRPr>
          </a:p>
        </p:txBody>
      </p:sp>
      <p:sp>
        <p:nvSpPr>
          <p:cNvPr id="54" name="椭圆 53"/>
          <p:cNvSpPr/>
          <p:nvPr>
            <p:custDataLst>
              <p:tags r:id="rId9"/>
            </p:custDataLst>
          </p:nvPr>
        </p:nvSpPr>
        <p:spPr>
          <a:xfrm>
            <a:off x="647065" y="3265805"/>
            <a:ext cx="571500" cy="571500"/>
          </a:xfrm>
          <a:prstGeom prst="ellipse">
            <a:avLst/>
          </a:prstGeom>
          <a:solidFill>
            <a:srgbClr val="C62828"/>
          </a:solidFill>
          <a:ln w="25400"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D2D2D"/>
              </a:solidFill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10"/>
            </p:custDataLst>
          </p:nvPr>
        </p:nvSpPr>
        <p:spPr>
          <a:xfrm>
            <a:off x="1447800" y="4991100"/>
            <a:ext cx="3183255" cy="53086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b="0" spc="2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rPr>
              <a:t>添加标题</a:t>
            </a:r>
            <a:endParaRPr lang="zh-CN" altLang="en-US" sz="18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</a:endParaRPr>
          </a:p>
        </p:txBody>
      </p:sp>
      <p:sp>
        <p:nvSpPr>
          <p:cNvPr id="56" name="矩形 55"/>
          <p:cNvSpPr/>
          <p:nvPr>
            <p:custDataLst>
              <p:tags r:id="rId11"/>
            </p:custDataLst>
          </p:nvPr>
        </p:nvSpPr>
        <p:spPr>
          <a:xfrm>
            <a:off x="1447800" y="5521960"/>
            <a:ext cx="3219450" cy="64516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rPr>
              <a:t>单击此处输入你的正文，文字是您思想的提炼，为了最终演示发布的良好效果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12"/>
            </p:custDataLst>
          </p:nvPr>
        </p:nvSpPr>
        <p:spPr>
          <a:xfrm>
            <a:off x="640080" y="3352165"/>
            <a:ext cx="619125" cy="398780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pPr algn="ctr">
              <a:buClrTx/>
              <a:buSzTx/>
              <a:buFontTx/>
            </a:pPr>
            <a:r>
              <a:rPr lang="en-US" sz="2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</a:rPr>
              <a:t>01</a:t>
            </a:r>
            <a:endParaRPr lang="en-US" sz="2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</a:endParaRPr>
          </a:p>
        </p:txBody>
      </p:sp>
      <p:grpSp>
        <p:nvGrpSpPr>
          <p:cNvPr id="61" name="组合 60"/>
          <p:cNvGrpSpPr/>
          <p:nvPr>
            <p:custDataLst>
              <p:tags r:id="rId13"/>
            </p:custDataLst>
          </p:nvPr>
        </p:nvGrpSpPr>
        <p:grpSpPr>
          <a:xfrm>
            <a:off x="657860" y="4991100"/>
            <a:ext cx="618490" cy="571500"/>
            <a:chOff x="11634" y="7538"/>
            <a:chExt cx="974" cy="900"/>
          </a:xfrm>
        </p:grpSpPr>
        <p:sp>
          <p:nvSpPr>
            <p:cNvPr id="59" name="椭圆 58"/>
            <p:cNvSpPr/>
            <p:nvPr>
              <p:custDataLst>
                <p:tags r:id="rId14"/>
              </p:custDataLst>
            </p:nvPr>
          </p:nvSpPr>
          <p:spPr>
            <a:xfrm>
              <a:off x="11681" y="7538"/>
              <a:ext cx="900" cy="900"/>
            </a:xfrm>
            <a:prstGeom prst="ellipse">
              <a:avLst/>
            </a:prstGeom>
            <a:solidFill>
              <a:srgbClr val="FFB300"/>
            </a:solidFill>
            <a:ln w="25400"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D2D2D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15"/>
              </p:custDataLst>
            </p:nvPr>
          </p:nvSpPr>
          <p:spPr>
            <a:xfrm>
              <a:off x="11634" y="7713"/>
              <a:ext cx="975" cy="628"/>
            </a:xfrm>
            <a:prstGeom prst="rect">
              <a:avLst/>
            </a:prstGeom>
            <a:noFill/>
          </p:spPr>
          <p:txBody>
            <a:bodyPr wrap="square" rtlCol="0">
              <a:normAutofit fontScale="70000"/>
            </a:bodyPr>
            <a:lstStyle/>
            <a:p>
              <a:pPr algn="ctr">
                <a:buClrTx/>
                <a:buSzTx/>
                <a:buFontTx/>
              </a:pPr>
              <a:r>
                <a:rPr lang="en-US" sz="2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rPr>
                <a:t>02</a:t>
              </a:r>
              <a:endParaRPr lang="en-US" sz="2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</a:endParaRPr>
            </a:p>
          </p:txBody>
        </p:sp>
      </p:grpSp>
      <p:sp>
        <p:nvSpPr>
          <p:cNvPr id="62" name="文本框1"/>
          <p:cNvSpPr txBox="1"/>
          <p:nvPr>
            <p:custDataLst>
              <p:tags r:id="rId16"/>
            </p:custDataLst>
          </p:nvPr>
        </p:nvSpPr>
        <p:spPr>
          <a:xfrm>
            <a:off x="695325" y="1856105"/>
            <a:ext cx="4463415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0" i="0" u="none" strike="noStrike" cap="none" spc="0" normalizeH="0" baseline="0">
                <a:ln>
                  <a:noFill/>
                </a:ln>
                <a:gradFill>
                  <a:gsLst>
                    <a:gs pos="50000">
                      <a:srgbClr val="B39B73"/>
                    </a:gs>
                    <a:gs pos="21000">
                      <a:srgbClr val="987742"/>
                    </a:gs>
                    <a:gs pos="81000">
                      <a:srgbClr val="98774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4800" dirty="0" smtClean="0">
                <a:solidFill>
                  <a:srgbClr val="C62828"/>
                </a:solidFill>
              </a:rPr>
              <a:t>单击输入标题</a:t>
            </a:r>
            <a:endParaRPr lang="zh-CN" altLang="en-US" sz="4800" dirty="0" smtClean="0">
              <a:solidFill>
                <a:srgbClr val="C62828"/>
              </a:solidFill>
            </a:endParaRPr>
          </a:p>
        </p:txBody>
      </p:sp>
      <p:sp>
        <p:nvSpPr>
          <p:cNvPr id="63" name="圆角矩形 62"/>
          <p:cNvSpPr/>
          <p:nvPr>
            <p:custDataLst>
              <p:tags r:id="rId17"/>
            </p:custDataLst>
          </p:nvPr>
        </p:nvSpPr>
        <p:spPr>
          <a:xfrm>
            <a:off x="355600" y="1856105"/>
            <a:ext cx="185420" cy="793115"/>
          </a:xfrm>
          <a:prstGeom prst="roundRect">
            <a:avLst/>
          </a:prstGeom>
          <a:solidFill>
            <a:srgbClr val="D02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18" name="平行四边形 17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18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3" name="图片 42" descr="C:/Users/21143/Desktop/微信图片_20251224165321_138_1468.png微信图片_20251224165321_138_1468"/>
          <p:cNvPicPr/>
          <p:nvPr/>
        </p:nvPicPr>
        <p:blipFill>
          <a:blip r:embed="rId19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32" name="文本框 17"/>
          <p:cNvSpPr txBox="1"/>
          <p:nvPr>
            <p:custDataLst>
              <p:tags r:id="rId20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03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/Users/21143/Desktop/宣讲PPT/图片4.png图片4"/>
          <p:cNvPicPr>
            <a:picLocks noChangeAspect="1"/>
          </p:cNvPicPr>
          <p:nvPr/>
        </p:nvPicPr>
        <p:blipFill>
          <a:blip r:embed="rId1"/>
          <a:srcRect t="7841" b="7841"/>
          <a:stretch>
            <a:fillRect/>
          </a:stretch>
        </p:blipFill>
        <p:spPr>
          <a:xfrm>
            <a:off x="635" y="635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6857365"/>
          </a:xfrm>
          <a:prstGeom prst="rect">
            <a:avLst/>
          </a:prstGeom>
          <a:gradFill>
            <a:gsLst>
              <a:gs pos="8000">
                <a:srgbClr val="FFFFFF">
                  <a:alpha val="100000"/>
                </a:srgbClr>
              </a:gs>
              <a:gs pos="21000">
                <a:srgbClr val="FFFFFF">
                  <a:alpha val="100000"/>
                  <a:lumMod val="97000"/>
                </a:srgbClr>
              </a:gs>
              <a:gs pos="100000">
                <a:srgbClr val="FFFFFF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270" y="635"/>
            <a:ext cx="12191365" cy="6858000"/>
          </a:xfrm>
          <a:prstGeom prst="rect">
            <a:avLst/>
          </a:prstGeom>
          <a:gradFill>
            <a:gsLst>
              <a:gs pos="0">
                <a:srgbClr val="FFFFFF">
                  <a:alpha val="90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单圆角矩形 17"/>
          <p:cNvSpPr/>
          <p:nvPr>
            <p:custDataLst>
              <p:tags r:id="rId4"/>
            </p:custDataLst>
          </p:nvPr>
        </p:nvSpPr>
        <p:spPr>
          <a:xfrm>
            <a:off x="-42545" y="1965325"/>
            <a:ext cx="12235815" cy="2529205"/>
          </a:xfrm>
          <a:prstGeom prst="round1Rect">
            <a:avLst>
              <a:gd name="adj" fmla="val 0"/>
            </a:avLst>
          </a:prstGeom>
          <a:solidFill>
            <a:srgbClr val="FFB3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2" name="单圆角矩形 1"/>
          <p:cNvSpPr/>
          <p:nvPr>
            <p:custDataLst>
              <p:tags r:id="rId5"/>
            </p:custDataLst>
          </p:nvPr>
        </p:nvSpPr>
        <p:spPr>
          <a:xfrm>
            <a:off x="-42545" y="1976120"/>
            <a:ext cx="11737975" cy="2518410"/>
          </a:xfrm>
          <a:prstGeom prst="round1Rect">
            <a:avLst>
              <a:gd name="adj" fmla="val 0"/>
            </a:avLst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2785" y="1336675"/>
            <a:ext cx="4987223" cy="3798570"/>
            <a:chOff x="1219" y="2168"/>
            <a:chExt cx="8773" cy="6682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219" y="2168"/>
              <a:ext cx="8773" cy="6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dist="76200" algn="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7" name="图片 6" descr="C:/Users/21143/Desktop/宣讲PPT/13.jpg13"/>
            <p:cNvPicPr>
              <a:picLocks noChangeAspect="1"/>
            </p:cNvPicPr>
            <p:nvPr/>
          </p:nvPicPr>
          <p:blipFill>
            <a:blip r:embed="rId7"/>
            <a:srcRect l="5578" t="8" r="5578" b="-8"/>
            <a:stretch>
              <a:fillRect/>
            </a:stretch>
          </p:blipFill>
          <p:spPr>
            <a:xfrm>
              <a:off x="1500" y="2430"/>
              <a:ext cx="8210" cy="6158"/>
            </a:xfrm>
            <a:prstGeom prst="rect">
              <a:avLst/>
            </a:prstGeom>
          </p:spPr>
        </p:pic>
      </p:grpSp>
      <p:pic>
        <p:nvPicPr>
          <p:cNvPr id="16" name="slide1"/>
          <p:cNvPicPr>
            <a:picLocks noChangeAspect="1"/>
          </p:cNvPicPr>
          <p:nvPr/>
        </p:nvPicPr>
        <p:blipFill>
          <a:blip r:embed="rId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4652645"/>
            <a:ext cx="12192000" cy="2205990"/>
          </a:xfrm>
          <a:prstGeom prst="rect">
            <a:avLst/>
          </a:prstGeom>
        </p:spPr>
      </p:pic>
      <p:sp>
        <p:nvSpPr>
          <p:cNvPr id="10" name="slide1"/>
          <p:cNvSpPr txBox="1"/>
          <p:nvPr/>
        </p:nvSpPr>
        <p:spPr>
          <a:xfrm>
            <a:off x="6170930" y="2165985"/>
            <a:ext cx="424180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第四部分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 rot="5400000">
            <a:off x="5164455" y="1118235"/>
            <a:ext cx="718185" cy="745490"/>
            <a:chOff x="10124" y="2381"/>
            <a:chExt cx="1420" cy="1473"/>
          </a:xfrm>
          <a:solidFill>
            <a:srgbClr val="FFB300">
              <a:alpha val="60000"/>
            </a:srgbClr>
          </a:solidFill>
        </p:grpSpPr>
        <p:sp>
          <p:nvSpPr>
            <p:cNvPr id="58" name="矩形 57"/>
            <p:cNvSpPr/>
            <p:nvPr>
              <p:custDataLst>
                <p:tags r:id="rId9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10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16200000">
            <a:off x="497205" y="4613275"/>
            <a:ext cx="718185" cy="745490"/>
            <a:chOff x="10124" y="2381"/>
            <a:chExt cx="1420" cy="1473"/>
          </a:xfrm>
          <a:solidFill>
            <a:srgbClr val="FFB300">
              <a:alpha val="60000"/>
            </a:srgbClr>
          </a:solidFill>
        </p:grpSpPr>
        <p:sp>
          <p:nvSpPr>
            <p:cNvPr id="20" name="矩形 19"/>
            <p:cNvSpPr/>
            <p:nvPr>
              <p:custDataLst>
                <p:tags r:id="rId11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2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37" name="slide5"/>
          <p:cNvSpPr/>
          <p:nvPr/>
        </p:nvSpPr>
        <p:spPr>
          <a:xfrm>
            <a:off x="114935" y="153035"/>
            <a:ext cx="1017905" cy="1018540"/>
          </a:xfrm>
          <a:prstGeom prst="ellipse">
            <a:avLst/>
          </a:prstGeom>
          <a:gradFill>
            <a:gsLst>
              <a:gs pos="0">
                <a:srgbClr val="FFB300"/>
              </a:gs>
              <a:gs pos="58000">
                <a:srgbClr val="FEB664">
                  <a:alpha val="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汉仪旗黑-55简" panose="00020600040101010101" charset="-128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6083935" y="3086735"/>
            <a:ext cx="5113020" cy="1337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just" fontAlgn="base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 descr="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21143/Desktop/宣讲PPT/WPS图片(1).jpgWPS图片(1)"/>
          <p:cNvPicPr>
            <a:picLocks noChangeAspect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46" b="1846"/>
          <a:stretch>
            <a:fillRect/>
          </a:stretch>
        </p:blipFill>
        <p:spPr>
          <a:xfrm>
            <a:off x="0" y="-8255"/>
            <a:ext cx="7343140" cy="686625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795" y="13335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50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8" name="组合 27"/>
          <p:cNvGrpSpPr/>
          <p:nvPr>
            <p:custDataLst>
              <p:tags r:id="rId3"/>
            </p:custDataLst>
          </p:nvPr>
        </p:nvGrpSpPr>
        <p:grpSpPr>
          <a:xfrm>
            <a:off x="5103495" y="1501775"/>
            <a:ext cx="6721475" cy="4509770"/>
            <a:chOff x="8037" y="2562"/>
            <a:chExt cx="9792" cy="6905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8037" y="6124"/>
              <a:ext cx="4795" cy="3343"/>
            </a:xfrm>
            <a:prstGeom prst="rect">
              <a:avLst/>
            </a:prstGeom>
            <a:solidFill>
              <a:srgbClr val="C6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5"/>
              </p:custDataLst>
            </p:nvPr>
          </p:nvSpPr>
          <p:spPr>
            <a:xfrm>
              <a:off x="8789" y="7540"/>
              <a:ext cx="3857" cy="1412"/>
            </a:xfrm>
            <a:prstGeom prst="rect">
              <a:avLst/>
            </a:prstGeom>
            <a:noFill/>
          </p:spPr>
          <p:txBody>
            <a:bodyPr vert="horz" wrap="square" rtlCol="0" anchor="t" anchorCtr="0">
              <a:spAutoFit/>
            </a:bodyPr>
            <a:p>
              <a:pPr algn="l" fontAlgn="auto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200">
                  <a:solidFill>
                    <a:schemeClr val="lt1">
                      <a:alpha val="7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单击此处输入你的正文，文字是您思想的提炼，请尽量言简意赅的阐述观点</a:t>
              </a:r>
              <a:r>
                <a:rPr lang="zh-CN" altLang="en-US" sz="1200">
                  <a:solidFill>
                    <a:schemeClr val="lt1">
                      <a:alpha val="70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思源宋体 CN Medium" panose="02020500000000000000" charset="-122"/>
                </a:rPr>
                <a:t>。</a:t>
              </a:r>
              <a:endParaRPr lang="zh-CN" altLang="en-US" sz="1200">
                <a:solidFill>
                  <a:schemeClr val="lt1">
                    <a:alpha val="7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思源宋体 CN Medium" panose="02020500000000000000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6"/>
              </p:custDataLst>
            </p:nvPr>
          </p:nvSpPr>
          <p:spPr>
            <a:xfrm flipH="1">
              <a:off x="8789" y="6804"/>
              <a:ext cx="2288" cy="61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添加小标题</a:t>
              </a:r>
              <a:endParaRPr lang="zh-CN" altLang="en-US" sz="20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pic>
          <p:nvPicPr>
            <p:cNvPr id="38" name="图片 37" descr="C:/Users/21143/Desktop/宣讲PPT/9.jpg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lum bright="6000"/>
            </a:blip>
            <a:srcRect t="7530"/>
            <a:stretch>
              <a:fillRect/>
            </a:stretch>
          </p:blipFill>
          <p:spPr>
            <a:xfrm>
              <a:off x="13008" y="6124"/>
              <a:ext cx="4821" cy="3343"/>
            </a:xfrm>
            <a:prstGeom prst="rect">
              <a:avLst/>
            </a:prstGeom>
          </p:spPr>
        </p:pic>
        <p:grpSp>
          <p:nvGrpSpPr>
            <p:cNvPr id="39" name="组合 38"/>
            <p:cNvGrpSpPr/>
            <p:nvPr/>
          </p:nvGrpSpPr>
          <p:grpSpPr>
            <a:xfrm>
              <a:off x="8038" y="2562"/>
              <a:ext cx="9782" cy="3343"/>
              <a:chOff x="8038" y="2562"/>
              <a:chExt cx="9782" cy="3343"/>
            </a:xfrm>
          </p:grpSpPr>
          <p:sp>
            <p:nvSpPr>
              <p:cNvPr id="41" name="矩形 40"/>
              <p:cNvSpPr/>
              <p:nvPr>
                <p:custDataLst>
                  <p:tags r:id="rId9"/>
                </p:custDataLst>
              </p:nvPr>
            </p:nvSpPr>
            <p:spPr>
              <a:xfrm>
                <a:off x="13025" y="2562"/>
                <a:ext cx="4795" cy="3343"/>
              </a:xfrm>
              <a:prstGeom prst="rect">
                <a:avLst/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3865" y="3841"/>
                <a:ext cx="3112" cy="1412"/>
              </a:xfrm>
              <a:prstGeom prst="rect">
                <a:avLst/>
              </a:prstGeom>
              <a:noFill/>
            </p:spPr>
            <p:txBody>
              <a:bodyPr vert="horz" wrap="square" rtlCol="0" anchor="t" anchorCtr="0">
                <a:spAutoFit/>
              </a:bodyPr>
              <a:p>
                <a:pPr algn="l" fontAlgn="auto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200">
                    <a:solidFill>
                      <a:schemeClr val="lt1">
                        <a:alpha val="7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rPr>
                  <a:t>单击此处输入你的正文，文字是您思想的提炼，请尽量言简意赅的阐述观点。</a:t>
                </a:r>
                <a:endParaRPr lang="zh-CN" altLang="en-US" sz="1200">
                  <a:solidFill>
                    <a:schemeClr val="lt1">
                      <a:alpha val="7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1"/>
                </p:custDataLst>
              </p:nvPr>
            </p:nvSpPr>
            <p:spPr>
              <a:xfrm flipH="1">
                <a:off x="13866" y="3143"/>
                <a:ext cx="2288" cy="61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00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rPr>
                  <a:t>添加小标题</a:t>
                </a:r>
                <a:endParaRPr lang="zh-CN" altLang="en-US" sz="20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endParaRPr>
              </a:p>
            </p:txBody>
          </p:sp>
          <p:pic>
            <p:nvPicPr>
              <p:cNvPr id="45" name="图片 44" descr="C:/Users/Lenovo/Desktop/图片1.png图片1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rcRect l="13870" t="13870" r="-13870" b="13870"/>
              <a:stretch>
                <a:fillRect/>
              </a:stretch>
            </p:blipFill>
            <p:spPr>
              <a:xfrm>
                <a:off x="8038" y="2562"/>
                <a:ext cx="5563" cy="3343"/>
              </a:xfrm>
              <a:prstGeom prst="rect">
                <a:avLst/>
              </a:prstGeom>
            </p:spPr>
          </p:pic>
        </p:grpSp>
      </p:grpSp>
      <p:sp>
        <p:nvSpPr>
          <p:cNvPr id="35" name="文本框 34"/>
          <p:cNvSpPr txBox="1"/>
          <p:nvPr>
            <p:custDataLst>
              <p:tags r:id="rId14"/>
            </p:custDataLst>
          </p:nvPr>
        </p:nvSpPr>
        <p:spPr>
          <a:xfrm>
            <a:off x="118297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0 2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53311" y="1696720"/>
            <a:ext cx="3541653" cy="4184653"/>
            <a:chOff x="1940" y="3007"/>
            <a:chExt cx="5300" cy="6180"/>
          </a:xfrm>
        </p:grpSpPr>
        <p:grpSp>
          <p:nvGrpSpPr>
            <p:cNvPr id="8" name="组合 7"/>
            <p:cNvGrpSpPr/>
            <p:nvPr/>
          </p:nvGrpSpPr>
          <p:grpSpPr>
            <a:xfrm>
              <a:off x="1940" y="3007"/>
              <a:ext cx="5300" cy="2609"/>
              <a:chOff x="1940" y="3007"/>
              <a:chExt cx="5300" cy="2609"/>
            </a:xfrm>
          </p:grpSpPr>
          <p:sp>
            <p:nvSpPr>
              <p:cNvPr id="15" name="文本框 1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986" y="3845"/>
                <a:ext cx="5254" cy="177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rtlCol="0" anchor="t" anchorCtr="0">
                <a:spAutoFit/>
              </a:bodyPr>
              <a:p>
                <a:pPr lvl="0" algn="l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rPr>
                  <a:t>单击此处输入你的正文，文字是您思想的提炼，为了最终演示发布的良好效果，请尽量言简意赅的阐述观点；根据需要可酌情增减文字，以便观者可以准确理解您所传达的信息。</a:t>
                </a:r>
                <a:endParaRPr lang="zh-CN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16"/>
                </p:custDataLst>
              </p:nvPr>
            </p:nvSpPr>
            <p:spPr>
              <a:xfrm flipH="1">
                <a:off x="1963" y="3007"/>
                <a:ext cx="3210" cy="6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40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rPr>
                  <a:t>添加小标题</a:t>
                </a:r>
                <a:endParaRPr lang="zh-CN" altLang="en-US" sz="24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17"/>
                </p:custDataLst>
              </p:nvPr>
            </p:nvSpPr>
            <p:spPr>
              <a:xfrm flipH="1">
                <a:off x="1940" y="3007"/>
                <a:ext cx="3210" cy="6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400">
                    <a:solidFill>
                      <a:srgbClr val="C62828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rPr>
                  <a:t>添加小标题</a:t>
                </a:r>
                <a:endParaRPr lang="zh-CN" altLang="en-US" sz="2400">
                  <a:solidFill>
                    <a:srgbClr val="C62828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963" y="7416"/>
              <a:ext cx="5254" cy="177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rtlCol="0" anchor="t" anchorCtr="0">
              <a:spAutoFit/>
            </a:bodyPr>
            <a:p>
              <a:pPr lvl="0"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单击此处输入你的正文，文字是您思想的提炼，为了最终演示发布的良好效果，请尽量言简意赅的阐述观点；根据需要可酌情增减文字，以便观者可以准确理解您所传达的信息。</a:t>
              </a: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 flipH="1">
              <a:off x="1986" y="6521"/>
              <a:ext cx="3210" cy="6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4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添加小标题</a:t>
              </a:r>
              <a:endPara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20"/>
              </p:custDataLst>
            </p:nvPr>
          </p:nvCxnSpPr>
          <p:spPr>
            <a:xfrm>
              <a:off x="2072" y="6022"/>
              <a:ext cx="5034" cy="0"/>
            </a:xfrm>
            <a:prstGeom prst="line">
              <a:avLst/>
            </a:prstGeom>
            <a:ln w="25400">
              <a:solidFill>
                <a:srgbClr val="FFB300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>
              <p:custDataLst>
                <p:tags r:id="rId21"/>
              </p:custDataLst>
            </p:nvPr>
          </p:nvSpPr>
          <p:spPr>
            <a:xfrm flipH="1">
              <a:off x="1964" y="6522"/>
              <a:ext cx="3210" cy="6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400">
                  <a:solidFill>
                    <a:srgbClr val="C62828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添加小标题</a:t>
              </a:r>
              <a:endParaRPr lang="zh-CN" altLang="en-US" sz="2400">
                <a:solidFill>
                  <a:srgbClr val="C62828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18" name="平行四边形 17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2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C:/Users/21143/Desktop/微信图片_20251224165321_138_1468.png微信图片_20251224165321_138_1468"/>
          <p:cNvPicPr/>
          <p:nvPr/>
        </p:nvPicPr>
        <p:blipFill>
          <a:blip r:embed="rId23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32" name="文本框 17"/>
          <p:cNvSpPr txBox="1"/>
          <p:nvPr>
            <p:custDataLst>
              <p:tags r:id="rId24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</p:spTree>
    <p:custDataLst>
      <p:tags r:id="rId2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21143/Desktop/宣讲PPT/WPS图片(1).jpgWPS图片(1)"/>
          <p:cNvPicPr>
            <a:picLocks noChangeAspect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46" b="1846"/>
          <a:stretch>
            <a:fillRect/>
          </a:stretch>
        </p:blipFill>
        <p:spPr>
          <a:xfrm>
            <a:off x="0" y="0"/>
            <a:ext cx="7343140" cy="686625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35" y="-6096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10649558" y="2503345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0 3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1064955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0 4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52" name="燕尾形 51"/>
          <p:cNvSpPr/>
          <p:nvPr/>
        </p:nvSpPr>
        <p:spPr>
          <a:xfrm>
            <a:off x="520700" y="3648075"/>
            <a:ext cx="2708275" cy="494665"/>
          </a:xfrm>
          <a:prstGeom prst="chevron">
            <a:avLst/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单击输入标题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燕尾形 52"/>
          <p:cNvSpPr/>
          <p:nvPr>
            <p:custDataLst>
              <p:tags r:id="rId5"/>
            </p:custDataLst>
          </p:nvPr>
        </p:nvSpPr>
        <p:spPr>
          <a:xfrm>
            <a:off x="3408045" y="3648075"/>
            <a:ext cx="2457450" cy="494665"/>
          </a:xfrm>
          <a:prstGeom prst="chevron">
            <a:avLst/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单击输入标题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燕尾形 53"/>
          <p:cNvSpPr/>
          <p:nvPr>
            <p:custDataLst>
              <p:tags r:id="rId6"/>
            </p:custDataLst>
          </p:nvPr>
        </p:nvSpPr>
        <p:spPr>
          <a:xfrm>
            <a:off x="6044565" y="3648075"/>
            <a:ext cx="2569210" cy="494665"/>
          </a:xfrm>
          <a:prstGeom prst="chevron">
            <a:avLst/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单击输入标题</a:t>
            </a:r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9" name="燕尾形 58"/>
          <p:cNvSpPr/>
          <p:nvPr>
            <p:custDataLst>
              <p:tags r:id="rId7"/>
            </p:custDataLst>
          </p:nvPr>
        </p:nvSpPr>
        <p:spPr>
          <a:xfrm>
            <a:off x="8792845" y="3648075"/>
            <a:ext cx="2569210" cy="494665"/>
          </a:xfrm>
          <a:prstGeom prst="chevron">
            <a:avLst/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单击输入标题</a:t>
            </a:r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0" name="圆角右箭头 59"/>
          <p:cNvSpPr/>
          <p:nvPr/>
        </p:nvSpPr>
        <p:spPr>
          <a:xfrm>
            <a:off x="695325" y="2583180"/>
            <a:ext cx="412115" cy="697865"/>
          </a:xfrm>
          <a:prstGeom prst="bentArrow">
            <a:avLst/>
          </a:prstGeom>
          <a:solidFill>
            <a:srgbClr val="FFB300"/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1223829" y="1884150"/>
            <a:ext cx="2812866" cy="1312440"/>
            <a:chOff x="1744" y="2576"/>
            <a:chExt cx="4430" cy="2067"/>
          </a:xfrm>
        </p:grpSpPr>
        <p:sp>
          <p:nvSpPr>
            <p:cNvPr id="69" name="文本框 68" descr="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"/>
            <p:cNvSpPr txBox="1"/>
            <p:nvPr>
              <p:custDataLst>
                <p:tags r:id="rId8"/>
              </p:custDataLst>
            </p:nvPr>
          </p:nvSpPr>
          <p:spPr>
            <a:xfrm>
              <a:off x="1744" y="2576"/>
              <a:ext cx="3470" cy="6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gradFill>
                    <a:gsLst>
                      <a:gs pos="0">
                        <a:schemeClr val="bg1"/>
                      </a:gs>
                      <a:gs pos="100000">
                        <a:srgbClr val="E9CAF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b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汉仪旗黑-50S" panose="00020600040101010101" charset="-122"/>
                  <a:sym typeface="+mn-lt"/>
                </a:rPr>
                <a:t>单击</a:t>
              </a:r>
              <a:r>
                <a:rPr lang="zh-CN" altLang="en-US" b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汉仪旗黑-50S" panose="00020600040101010101" charset="-122"/>
                  <a:sym typeface="+mn-lt"/>
                </a:rPr>
                <a:t>输入标题</a:t>
              </a:r>
              <a:endParaRPr lang="zh-CN" altLang="en-US" b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旗黑-50S" panose="00020600040101010101" charset="-122"/>
                <a:sym typeface="+mn-lt"/>
              </a:endParaRPr>
            </a:p>
          </p:txBody>
        </p:sp>
        <p:sp>
          <p:nvSpPr>
            <p:cNvPr id="70" name="矩形 69" descr="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"/>
            <p:cNvSpPr/>
            <p:nvPr>
              <p:custDataLst>
                <p:tags r:id="rId9"/>
              </p:custDataLst>
            </p:nvPr>
          </p:nvSpPr>
          <p:spPr>
            <a:xfrm>
              <a:off x="1752" y="3191"/>
              <a:ext cx="4422" cy="1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zh-CN" altLang="en-US" sz="120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单击此处输入你的正文，文字是您思想的提炼，为了最终演示发布的良好效果，请尽量言简意赅的阐述观点。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汉仪旗黑-50S" panose="00020600040101010101" charset="-122"/>
              </a:endParaRPr>
            </a:p>
          </p:txBody>
        </p:sp>
      </p:grpSp>
      <p:sp>
        <p:nvSpPr>
          <p:cNvPr id="71" name="圆角右箭头 70"/>
          <p:cNvSpPr/>
          <p:nvPr>
            <p:custDataLst>
              <p:tags r:id="rId10"/>
            </p:custDataLst>
          </p:nvPr>
        </p:nvSpPr>
        <p:spPr>
          <a:xfrm rot="10800000">
            <a:off x="3624580" y="4390390"/>
            <a:ext cx="412115" cy="697865"/>
          </a:xfrm>
          <a:prstGeom prst="bentArrow">
            <a:avLst/>
          </a:prstGeom>
          <a:solidFill>
            <a:srgbClr val="FFB300"/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819275" y="4789170"/>
            <a:ext cx="2813050" cy="1312545"/>
            <a:chOff x="1744" y="2576"/>
            <a:chExt cx="4430" cy="2067"/>
          </a:xfrm>
        </p:grpSpPr>
        <p:sp>
          <p:nvSpPr>
            <p:cNvPr id="73" name="文本框 72" descr="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"/>
            <p:cNvSpPr txBox="1"/>
            <p:nvPr>
              <p:custDataLst>
                <p:tags r:id="rId11"/>
              </p:custDataLst>
            </p:nvPr>
          </p:nvSpPr>
          <p:spPr>
            <a:xfrm>
              <a:off x="1744" y="2576"/>
              <a:ext cx="3470" cy="6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gradFill>
                    <a:gsLst>
                      <a:gs pos="0">
                        <a:schemeClr val="bg1"/>
                      </a:gs>
                      <a:gs pos="100000">
                        <a:srgbClr val="E9CAF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b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汉仪旗黑-50S" panose="00020600040101010101" charset="-122"/>
                  <a:sym typeface="+mn-lt"/>
                </a:rPr>
                <a:t>单击输入标题</a:t>
              </a:r>
              <a:endParaRPr lang="zh-CN" altLang="en-US" b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旗黑-50S" panose="00020600040101010101" charset="-122"/>
                <a:sym typeface="+mn-lt"/>
              </a:endParaRPr>
            </a:p>
          </p:txBody>
        </p:sp>
        <p:sp>
          <p:nvSpPr>
            <p:cNvPr id="74" name="矩形 73" descr="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"/>
            <p:cNvSpPr/>
            <p:nvPr>
              <p:custDataLst>
                <p:tags r:id="rId12"/>
              </p:custDataLst>
            </p:nvPr>
          </p:nvSpPr>
          <p:spPr>
            <a:xfrm>
              <a:off x="1752" y="3191"/>
              <a:ext cx="4422" cy="1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zh-CN" altLang="en-US" sz="120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单击此处输入你的正文，文字是您思想的提炼，为了最终演示发布的良好效果，请尽量言简意赅的阐述观点。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汉仪旗黑-50S" panose="00020600040101010101" charset="-122"/>
              </a:endParaRPr>
            </a:p>
          </p:txBody>
        </p:sp>
      </p:grpSp>
      <p:sp>
        <p:nvSpPr>
          <p:cNvPr id="75" name="圆角右箭头 74"/>
          <p:cNvSpPr/>
          <p:nvPr>
            <p:custDataLst>
              <p:tags r:id="rId13"/>
            </p:custDataLst>
          </p:nvPr>
        </p:nvSpPr>
        <p:spPr>
          <a:xfrm>
            <a:off x="6323330" y="2710180"/>
            <a:ext cx="412115" cy="697865"/>
          </a:xfrm>
          <a:prstGeom prst="bentArrow">
            <a:avLst/>
          </a:prstGeom>
          <a:solidFill>
            <a:srgbClr val="FFB300"/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6842125" y="1884045"/>
            <a:ext cx="2813050" cy="1312545"/>
            <a:chOff x="1744" y="2576"/>
            <a:chExt cx="4430" cy="2067"/>
          </a:xfrm>
        </p:grpSpPr>
        <p:sp>
          <p:nvSpPr>
            <p:cNvPr id="77" name="文本框 76" descr="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"/>
            <p:cNvSpPr txBox="1"/>
            <p:nvPr>
              <p:custDataLst>
                <p:tags r:id="rId14"/>
              </p:custDataLst>
            </p:nvPr>
          </p:nvSpPr>
          <p:spPr>
            <a:xfrm>
              <a:off x="1744" y="2576"/>
              <a:ext cx="3470" cy="6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gradFill>
                    <a:gsLst>
                      <a:gs pos="0">
                        <a:schemeClr val="bg1"/>
                      </a:gs>
                      <a:gs pos="100000">
                        <a:srgbClr val="E9CAF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b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汉仪旗黑-50S" panose="00020600040101010101" charset="-122"/>
                  <a:sym typeface="+mn-lt"/>
                </a:rPr>
                <a:t>单击输入标题</a:t>
              </a:r>
              <a:endParaRPr lang="zh-CN" altLang="en-US" b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旗黑-50S" panose="00020600040101010101" charset="-122"/>
                <a:sym typeface="+mn-lt"/>
              </a:endParaRPr>
            </a:p>
          </p:txBody>
        </p:sp>
        <p:sp>
          <p:nvSpPr>
            <p:cNvPr id="78" name="矩形 77" descr="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"/>
            <p:cNvSpPr/>
            <p:nvPr>
              <p:custDataLst>
                <p:tags r:id="rId15"/>
              </p:custDataLst>
            </p:nvPr>
          </p:nvSpPr>
          <p:spPr>
            <a:xfrm>
              <a:off x="1752" y="3191"/>
              <a:ext cx="4422" cy="1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zh-CN" altLang="en-US" sz="120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单击此处输入你的正文，文字是您思想的提炼，为了最终演示发布的良好效果，请尽量言简意赅的阐述观点。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汉仪旗黑-50S" panose="00020600040101010101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8792845" y="4789170"/>
            <a:ext cx="2813050" cy="1312545"/>
            <a:chOff x="1744" y="2576"/>
            <a:chExt cx="4430" cy="2067"/>
          </a:xfrm>
        </p:grpSpPr>
        <p:sp>
          <p:nvSpPr>
            <p:cNvPr id="80" name="文本框 79" descr="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"/>
            <p:cNvSpPr txBox="1"/>
            <p:nvPr>
              <p:custDataLst>
                <p:tags r:id="rId16"/>
              </p:custDataLst>
            </p:nvPr>
          </p:nvSpPr>
          <p:spPr>
            <a:xfrm>
              <a:off x="1744" y="2576"/>
              <a:ext cx="3470" cy="6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gradFill>
                    <a:gsLst>
                      <a:gs pos="0">
                        <a:schemeClr val="bg1"/>
                      </a:gs>
                      <a:gs pos="100000">
                        <a:srgbClr val="E9CAF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b="0">
                  <a:solidFill>
                    <a:schemeClr val="bg2">
                      <a:lumMod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汉仪旗黑-50S" panose="00020600040101010101" charset="-122"/>
                  <a:sym typeface="+mn-lt"/>
                </a:rPr>
                <a:t>单击输入标题</a:t>
              </a:r>
              <a:endParaRPr lang="zh-CN" altLang="en-US" b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旗黑-50S" panose="00020600040101010101" charset="-122"/>
                <a:sym typeface="+mn-lt"/>
              </a:endParaRPr>
            </a:p>
          </p:txBody>
        </p:sp>
        <p:sp>
          <p:nvSpPr>
            <p:cNvPr id="81" name="矩形 80" descr="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"/>
            <p:cNvSpPr/>
            <p:nvPr>
              <p:custDataLst>
                <p:tags r:id="rId17"/>
              </p:custDataLst>
            </p:nvPr>
          </p:nvSpPr>
          <p:spPr>
            <a:xfrm>
              <a:off x="1752" y="3191"/>
              <a:ext cx="4422" cy="1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zh-CN" altLang="en-US" sz="120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单击此处输入你的正文，文字是您思想的提炼，为了最终演示发布的良好效果，请尽量言简意赅的阐述观点。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汉仪旗黑-50S" panose="00020600040101010101" charset="-122"/>
              </a:endParaRPr>
            </a:p>
          </p:txBody>
        </p:sp>
      </p:grpSp>
      <p:sp>
        <p:nvSpPr>
          <p:cNvPr id="82" name="圆角右箭头 81"/>
          <p:cNvSpPr/>
          <p:nvPr>
            <p:custDataLst>
              <p:tags r:id="rId18"/>
            </p:custDataLst>
          </p:nvPr>
        </p:nvSpPr>
        <p:spPr>
          <a:xfrm rot="10800000">
            <a:off x="10581640" y="4390390"/>
            <a:ext cx="412115" cy="697865"/>
          </a:xfrm>
          <a:prstGeom prst="bentArrow">
            <a:avLst/>
          </a:prstGeom>
          <a:solidFill>
            <a:srgbClr val="FFB300"/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18" name="平行四边形 17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19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3" name="图片 42" descr="C:/Users/21143/Desktop/微信图片_20251224165321_138_1468.png微信图片_20251224165321_138_1468"/>
          <p:cNvPicPr/>
          <p:nvPr/>
        </p:nvPicPr>
        <p:blipFill>
          <a:blip r:embed="rId20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32" name="文本框 17"/>
          <p:cNvSpPr txBox="1"/>
          <p:nvPr>
            <p:custDataLst>
              <p:tags r:id="rId21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21143/Desktop/宣讲PPT/WPS图片(1).jpgWPS图片(1)"/>
          <p:cNvPicPr>
            <a:picLocks noChangeAspect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46" b="1846"/>
          <a:stretch>
            <a:fillRect/>
          </a:stretch>
        </p:blipFill>
        <p:spPr>
          <a:xfrm>
            <a:off x="-7620" y="-8255"/>
            <a:ext cx="7343140" cy="686625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35" y="-6096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4680585" y="1772285"/>
            <a:ext cx="3341370" cy="3138170"/>
            <a:chOff x="5681" y="2792"/>
            <a:chExt cx="2596" cy="2410"/>
          </a:xfrm>
        </p:grpSpPr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>
              <a:off x="5860" y="2953"/>
              <a:ext cx="2253" cy="2089"/>
            </a:xfrm>
            <a:prstGeom prst="ellipse">
              <a:avLst/>
            </a:prstGeom>
            <a:blipFill rotWithShape="1">
              <a:blip r:embed="rId5"/>
              <a:stretch>
                <a:fillRect b="-1000"/>
              </a:stretch>
            </a:blipFill>
            <a:ln w="12700" cmpd="sng">
              <a:solidFill>
                <a:srgbClr val="FFB3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5681" y="2792"/>
              <a:ext cx="2596" cy="2411"/>
            </a:xfrm>
            <a:prstGeom prst="ellipse">
              <a:avLst/>
            </a:prstGeom>
            <a:noFill/>
            <a:ln>
              <a:solidFill>
                <a:srgbClr val="FFB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>
            <p:custDataLst>
              <p:tags r:id="rId7"/>
            </p:custDataLst>
          </p:nvPr>
        </p:nvGrpSpPr>
        <p:grpSpPr>
          <a:xfrm>
            <a:off x="2089785" y="4401185"/>
            <a:ext cx="2975610" cy="621665"/>
            <a:chOff x="3291" y="6931"/>
            <a:chExt cx="4686" cy="979"/>
          </a:xfrm>
        </p:grpSpPr>
        <p:cxnSp>
          <p:nvCxnSpPr>
            <p:cNvPr id="47" name="直接连接符 46"/>
            <p:cNvCxnSpPr/>
            <p:nvPr>
              <p:custDataLst>
                <p:tags r:id="rId8"/>
              </p:custDataLst>
            </p:nvPr>
          </p:nvCxnSpPr>
          <p:spPr>
            <a:xfrm flipH="1">
              <a:off x="6951" y="7111"/>
              <a:ext cx="836" cy="783"/>
            </a:xfrm>
            <a:prstGeom prst="line">
              <a:avLst/>
            </a:prstGeom>
            <a:ln>
              <a:solidFill>
                <a:srgbClr val="C6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9"/>
              </p:custDataLst>
            </p:nvPr>
          </p:nvCxnSpPr>
          <p:spPr>
            <a:xfrm>
              <a:off x="3291" y="7894"/>
              <a:ext cx="3692" cy="16"/>
            </a:xfrm>
            <a:prstGeom prst="line">
              <a:avLst/>
            </a:prstGeom>
            <a:ln>
              <a:solidFill>
                <a:srgbClr val="C6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椭圆 71"/>
            <p:cNvSpPr/>
            <p:nvPr>
              <p:custDataLst>
                <p:tags r:id="rId10"/>
              </p:custDataLst>
            </p:nvPr>
          </p:nvSpPr>
          <p:spPr>
            <a:xfrm>
              <a:off x="7737" y="6931"/>
              <a:ext cx="241" cy="20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>
            <p:custDataLst>
              <p:tags r:id="rId11"/>
            </p:custDataLst>
          </p:nvPr>
        </p:nvGrpSpPr>
        <p:grpSpPr>
          <a:xfrm>
            <a:off x="7883525" y="1875155"/>
            <a:ext cx="2978150" cy="732790"/>
            <a:chOff x="11835" y="1678"/>
            <a:chExt cx="4690" cy="1154"/>
          </a:xfrm>
        </p:grpSpPr>
        <p:cxnSp>
          <p:nvCxnSpPr>
            <p:cNvPr id="40" name="直接连接符 39"/>
            <p:cNvCxnSpPr/>
            <p:nvPr>
              <p:custDataLst>
                <p:tags r:id="rId12"/>
              </p:custDataLst>
            </p:nvPr>
          </p:nvCxnSpPr>
          <p:spPr>
            <a:xfrm flipH="1">
              <a:off x="11959" y="1678"/>
              <a:ext cx="874" cy="1079"/>
            </a:xfrm>
            <a:prstGeom prst="line">
              <a:avLst/>
            </a:prstGeom>
            <a:ln>
              <a:solidFill>
                <a:srgbClr val="C6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13"/>
              </p:custDataLst>
            </p:nvPr>
          </p:nvCxnSpPr>
          <p:spPr>
            <a:xfrm>
              <a:off x="12833" y="1678"/>
              <a:ext cx="3692" cy="16"/>
            </a:xfrm>
            <a:prstGeom prst="line">
              <a:avLst/>
            </a:prstGeom>
            <a:ln>
              <a:solidFill>
                <a:srgbClr val="C6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>
              <p:custDataLst>
                <p:tags r:id="rId14"/>
              </p:custDataLst>
            </p:nvPr>
          </p:nvSpPr>
          <p:spPr>
            <a:xfrm>
              <a:off x="11835" y="2624"/>
              <a:ext cx="241" cy="208"/>
            </a:xfrm>
            <a:prstGeom prst="ellipse">
              <a:avLst/>
            </a:prstGeom>
            <a:solidFill>
              <a:srgbClr val="C6282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5" name="组合 74"/>
          <p:cNvGrpSpPr/>
          <p:nvPr>
            <p:custDataLst>
              <p:tags r:id="rId15"/>
            </p:custDataLst>
          </p:nvPr>
        </p:nvGrpSpPr>
        <p:grpSpPr>
          <a:xfrm>
            <a:off x="7973060" y="4302125"/>
            <a:ext cx="3029585" cy="329565"/>
            <a:chOff x="12556" y="6775"/>
            <a:chExt cx="4771" cy="519"/>
          </a:xfrm>
        </p:grpSpPr>
        <p:cxnSp>
          <p:nvCxnSpPr>
            <p:cNvPr id="76" name="直接连接符 75"/>
            <p:cNvCxnSpPr/>
            <p:nvPr>
              <p:custDataLst>
                <p:tags r:id="rId16"/>
              </p:custDataLst>
            </p:nvPr>
          </p:nvCxnSpPr>
          <p:spPr>
            <a:xfrm>
              <a:off x="12556" y="6775"/>
              <a:ext cx="1079" cy="519"/>
            </a:xfrm>
            <a:prstGeom prst="line">
              <a:avLst/>
            </a:prstGeom>
            <a:ln>
              <a:solidFill>
                <a:srgbClr val="C6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>
              <p:custDataLst>
                <p:tags r:id="rId17"/>
              </p:custDataLst>
            </p:nvPr>
          </p:nvCxnSpPr>
          <p:spPr>
            <a:xfrm>
              <a:off x="13635" y="7278"/>
              <a:ext cx="3692" cy="16"/>
            </a:xfrm>
            <a:prstGeom prst="line">
              <a:avLst/>
            </a:prstGeom>
            <a:ln>
              <a:solidFill>
                <a:srgbClr val="C62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椭圆 77"/>
          <p:cNvSpPr/>
          <p:nvPr>
            <p:custDataLst>
              <p:tags r:id="rId18"/>
            </p:custDataLst>
          </p:nvPr>
        </p:nvSpPr>
        <p:spPr>
          <a:xfrm>
            <a:off x="7973060" y="4252595"/>
            <a:ext cx="153035" cy="132080"/>
          </a:xfrm>
          <a:prstGeom prst="ellipse">
            <a:avLst/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6" name="组合 55"/>
          <p:cNvGrpSpPr/>
          <p:nvPr>
            <p:custDataLst>
              <p:tags r:id="rId19"/>
            </p:custDataLst>
          </p:nvPr>
        </p:nvGrpSpPr>
        <p:grpSpPr>
          <a:xfrm>
            <a:off x="1426210" y="1482090"/>
            <a:ext cx="3242310" cy="1047750"/>
            <a:chOff x="1483" y="2021"/>
            <a:chExt cx="5106" cy="1650"/>
          </a:xfrm>
        </p:grpSpPr>
        <p:grpSp>
          <p:nvGrpSpPr>
            <p:cNvPr id="30" name="组合 29"/>
            <p:cNvGrpSpPr/>
            <p:nvPr>
              <p:custDataLst>
                <p:tags r:id="rId20"/>
              </p:custDataLst>
            </p:nvPr>
          </p:nvGrpSpPr>
          <p:grpSpPr>
            <a:xfrm>
              <a:off x="1483" y="2969"/>
              <a:ext cx="5106" cy="702"/>
              <a:chOff x="737" y="2608"/>
              <a:chExt cx="5106" cy="702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737" y="2608"/>
                <a:ext cx="5106" cy="602"/>
                <a:chOff x="737" y="2608"/>
                <a:chExt cx="5106" cy="602"/>
              </a:xfrm>
            </p:grpSpPr>
            <p:cxnSp>
              <p:nvCxnSpPr>
                <p:cNvPr id="32" name="直接连接符 31"/>
                <p:cNvCxnSpPr/>
                <p:nvPr>
                  <p:custDataLst>
                    <p:tags r:id="rId21"/>
                  </p:custDataLst>
                </p:nvPr>
              </p:nvCxnSpPr>
              <p:spPr>
                <a:xfrm flipH="1" flipV="1">
                  <a:off x="4429" y="2608"/>
                  <a:ext cx="1415" cy="602"/>
                </a:xfrm>
                <a:prstGeom prst="line">
                  <a:avLst/>
                </a:prstGeom>
                <a:ln>
                  <a:solidFill>
                    <a:srgbClr val="C628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接连接符 7"/>
                <p:cNvCxnSpPr/>
                <p:nvPr>
                  <p:custDataLst>
                    <p:tags r:id="rId22"/>
                  </p:custDataLst>
                </p:nvPr>
              </p:nvCxnSpPr>
              <p:spPr>
                <a:xfrm>
                  <a:off x="737" y="2608"/>
                  <a:ext cx="3692" cy="16"/>
                </a:xfrm>
                <a:prstGeom prst="line">
                  <a:avLst/>
                </a:prstGeom>
                <a:ln>
                  <a:solidFill>
                    <a:srgbClr val="C628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椭圆 33"/>
              <p:cNvSpPr/>
              <p:nvPr>
                <p:custDataLst>
                  <p:tags r:id="rId23"/>
                </p:custDataLst>
              </p:nvPr>
            </p:nvSpPr>
            <p:spPr>
              <a:xfrm>
                <a:off x="5603" y="3102"/>
                <a:ext cx="241" cy="208"/>
              </a:xfrm>
              <a:prstGeom prst="ellipse">
                <a:avLst/>
              </a:prstGeom>
              <a:solidFill>
                <a:srgbClr val="C80914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4" name="菱形 23"/>
            <p:cNvSpPr/>
            <p:nvPr>
              <p:custDataLst>
                <p:tags r:id="rId24"/>
              </p:custDataLst>
            </p:nvPr>
          </p:nvSpPr>
          <p:spPr>
            <a:xfrm>
              <a:off x="1542" y="2021"/>
              <a:ext cx="922" cy="930"/>
            </a:xfrm>
            <a:prstGeom prst="diamond">
              <a:avLst/>
            </a:prstGeom>
            <a:noFill/>
            <a:ln w="25400">
              <a:solidFill>
                <a:srgbClr val="C62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25"/>
              </p:custDataLst>
            </p:nvPr>
          </p:nvSpPr>
          <p:spPr>
            <a:xfrm>
              <a:off x="1659" y="2196"/>
              <a:ext cx="710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6"/>
              </p:custDataLst>
            </p:nvPr>
          </p:nvSpPr>
          <p:spPr>
            <a:xfrm>
              <a:off x="2717" y="2212"/>
              <a:ext cx="220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点击输入标题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矩形 21"/>
          <p:cNvSpPr/>
          <p:nvPr>
            <p:custDataLst>
              <p:tags r:id="rId27"/>
            </p:custDataLst>
          </p:nvPr>
        </p:nvSpPr>
        <p:spPr>
          <a:xfrm>
            <a:off x="904875" y="2266950"/>
            <a:ext cx="3188335" cy="141859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28"/>
            </p:custDataLst>
          </p:nvPr>
        </p:nvSpPr>
        <p:spPr>
          <a:xfrm>
            <a:off x="8901430" y="1435735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16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7" name="矩形 26"/>
          <p:cNvSpPr/>
          <p:nvPr>
            <p:custDataLst>
              <p:tags r:id="rId29"/>
            </p:custDataLst>
          </p:nvPr>
        </p:nvSpPr>
        <p:spPr>
          <a:xfrm>
            <a:off x="8408035" y="2266950"/>
            <a:ext cx="3352165" cy="141859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66" name="组合 65"/>
          <p:cNvGrpSpPr/>
          <p:nvPr>
            <p:custDataLst>
              <p:tags r:id="rId30"/>
            </p:custDataLst>
          </p:nvPr>
        </p:nvGrpSpPr>
        <p:grpSpPr>
          <a:xfrm>
            <a:off x="1904365" y="4403090"/>
            <a:ext cx="585470" cy="590550"/>
            <a:chOff x="2999" y="6900"/>
            <a:chExt cx="922" cy="930"/>
          </a:xfrm>
        </p:grpSpPr>
        <p:sp>
          <p:nvSpPr>
            <p:cNvPr id="28" name="菱形 27"/>
            <p:cNvSpPr/>
            <p:nvPr>
              <p:custDataLst>
                <p:tags r:id="rId31"/>
              </p:custDataLst>
            </p:nvPr>
          </p:nvSpPr>
          <p:spPr>
            <a:xfrm>
              <a:off x="2999" y="6900"/>
              <a:ext cx="922" cy="930"/>
            </a:xfrm>
            <a:prstGeom prst="diamond">
              <a:avLst/>
            </a:prstGeom>
            <a:noFill/>
            <a:ln w="25400">
              <a:solidFill>
                <a:srgbClr val="C62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>
              <p:custDataLst>
                <p:tags r:id="rId32"/>
              </p:custDataLst>
            </p:nvPr>
          </p:nvSpPr>
          <p:spPr>
            <a:xfrm>
              <a:off x="3116" y="7075"/>
              <a:ext cx="710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6" name="文本框 35"/>
          <p:cNvSpPr txBox="1"/>
          <p:nvPr>
            <p:custDataLst>
              <p:tags r:id="rId33"/>
            </p:custDataLst>
          </p:nvPr>
        </p:nvSpPr>
        <p:spPr>
          <a:xfrm>
            <a:off x="2530475" y="456438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/>
          <p:cNvSpPr/>
          <p:nvPr>
            <p:custDataLst>
              <p:tags r:id="rId34"/>
            </p:custDataLst>
          </p:nvPr>
        </p:nvSpPr>
        <p:spPr>
          <a:xfrm>
            <a:off x="831850" y="5227320"/>
            <a:ext cx="4732020" cy="97599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42" name="矩形 41"/>
          <p:cNvSpPr/>
          <p:nvPr>
            <p:custDataLst>
              <p:tags r:id="rId35"/>
            </p:custDataLst>
          </p:nvPr>
        </p:nvSpPr>
        <p:spPr>
          <a:xfrm>
            <a:off x="7792720" y="4901565"/>
            <a:ext cx="3967480" cy="11969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36"/>
            </p:custDataLst>
          </p:nvPr>
        </p:nvSpPr>
        <p:spPr>
          <a:xfrm>
            <a:off x="10621010" y="4164965"/>
            <a:ext cx="4508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37"/>
            </p:custDataLst>
          </p:nvPr>
        </p:nvSpPr>
        <p:spPr>
          <a:xfrm>
            <a:off x="8901430" y="418084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16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9" name="菱形 48"/>
          <p:cNvSpPr/>
          <p:nvPr>
            <p:custDataLst>
              <p:tags r:id="rId38"/>
            </p:custDataLst>
          </p:nvPr>
        </p:nvSpPr>
        <p:spPr>
          <a:xfrm>
            <a:off x="10546715" y="4030980"/>
            <a:ext cx="585470" cy="590550"/>
          </a:xfrm>
          <a:prstGeom prst="diamond">
            <a:avLst/>
          </a:prstGeom>
          <a:noFill/>
          <a:ln w="25400">
            <a:solidFill>
              <a:srgbClr val="C6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菱形 53"/>
          <p:cNvSpPr/>
          <p:nvPr>
            <p:custDataLst>
              <p:tags r:id="rId39"/>
            </p:custDataLst>
          </p:nvPr>
        </p:nvSpPr>
        <p:spPr>
          <a:xfrm>
            <a:off x="10350500" y="1283335"/>
            <a:ext cx="585470" cy="590550"/>
          </a:xfrm>
          <a:prstGeom prst="diamond">
            <a:avLst/>
          </a:prstGeom>
          <a:noFill/>
          <a:ln w="25400">
            <a:solidFill>
              <a:srgbClr val="C6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>
            <p:custDataLst>
              <p:tags r:id="rId40"/>
            </p:custDataLst>
          </p:nvPr>
        </p:nvSpPr>
        <p:spPr>
          <a:xfrm>
            <a:off x="10424795" y="1404620"/>
            <a:ext cx="4508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descr="C:/Users/21143/Desktop/微信图片_20251224165321_138_1468.png微信图片_20251224165321_138_1468"/>
          <p:cNvPicPr/>
          <p:nvPr/>
        </p:nvPicPr>
        <p:blipFill>
          <a:blip r:embed="rId41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19" name="文本框 17"/>
          <p:cNvSpPr txBox="1"/>
          <p:nvPr>
            <p:custDataLst>
              <p:tags r:id="rId42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04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60" name="组合 59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61" name="平行四边形 60"/>
              <p:cNvSpPr/>
              <p:nvPr/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gradFill>
                <a:gsLst>
                  <a:gs pos="30000">
                    <a:srgbClr val="C00000"/>
                  </a:gs>
                  <a:gs pos="93000">
                    <a:srgbClr val="97080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2" name="平行四边形 61"/>
              <p:cNvSpPr/>
              <p:nvPr>
                <p:custDataLst>
                  <p:tags r:id="rId43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26000">
                    <a:srgbClr val="C00000"/>
                  </a:gs>
                  <a:gs pos="93000">
                    <a:srgbClr val="97080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39000">
                    <a:srgbClr val="C62828"/>
                  </a:gs>
                  <a:gs pos="100000">
                    <a:srgbClr val="FFB300">
                      <a:alpha val="41000"/>
                    </a:srgb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pic>
          <p:nvPicPr>
            <p:cNvPr id="64" name="图片 63" descr="C:/Users/21143/Desktop/微信图片_20251224165321_138_1468.png微信图片_20251224165321_138_1468"/>
            <p:cNvPicPr/>
            <p:nvPr/>
          </p:nvPicPr>
          <p:blipFill>
            <a:blip r:embed="rId41"/>
            <a:srcRect t="10" b="10"/>
            <a:stretch>
              <a:fillRect/>
            </a:stretch>
          </p:blipFill>
          <p:spPr>
            <a:xfrm>
              <a:off x="14680" y="500"/>
              <a:ext cx="4262" cy="833"/>
            </a:xfrm>
            <a:prstGeom prst="rect">
              <a:avLst/>
            </a:prstGeom>
          </p:spPr>
        </p:pic>
        <p:sp>
          <p:nvSpPr>
            <p:cNvPr id="65" name="文本框 17"/>
            <p:cNvSpPr txBox="1"/>
            <p:nvPr>
              <p:custDataLst>
                <p:tags r:id="rId44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04</a:t>
              </a:r>
              <a:endParaRPr lang="en-US" altLang="zh-CN" sz="3600" b="1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charset="-122"/>
              </a:endParaRPr>
            </a:p>
          </p:txBody>
        </p:sp>
      </p:grpSp>
    </p:spTree>
    <p:custDataLst>
      <p:tags r:id="rId4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21143/Desktop/宣讲PPT/WPS图片(1).jpgWPS图片(1)"/>
          <p:cNvPicPr>
            <a:picLocks noChangeAspect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46" b="1846"/>
          <a:stretch>
            <a:fillRect/>
          </a:stretch>
        </p:blipFill>
        <p:spPr>
          <a:xfrm>
            <a:off x="0" y="-8255"/>
            <a:ext cx="7798435" cy="6866255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35" y="-6096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762000" y="1469390"/>
            <a:ext cx="2007235" cy="480060"/>
          </a:xfrm>
          <a:prstGeom prst="rect">
            <a:avLst/>
          </a:prstGeom>
          <a:gradFill flip="none" rotWithShape="1">
            <a:gsLst>
              <a:gs pos="0">
                <a:srgbClr val="C62828"/>
              </a:gs>
              <a:gs pos="98000">
                <a:srgbClr val="FFB3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</a:endParaRP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489585" y="1470660"/>
            <a:ext cx="153670" cy="478790"/>
          </a:xfrm>
          <a:prstGeom prst="rect">
            <a:avLst/>
          </a:prstGeom>
          <a:solidFill>
            <a:srgbClr val="C62828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840105" y="1491615"/>
            <a:ext cx="2004695" cy="399415"/>
          </a:xfrm>
          <a:prstGeom prst="rect">
            <a:avLst/>
          </a:prstGeom>
          <a:noFill/>
        </p:spPr>
        <p:txBody>
          <a:bodyPr wrap="square" bIns="0" rtlCol="0" anchor="ctr" anchorCtr="0"/>
          <a:p>
            <a:pPr algn="l"/>
            <a:r>
              <a:rPr lang="zh-CN" altLang="en-US" sz="2000" spc="30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rPr>
              <a:t>添加副标题</a:t>
            </a:r>
            <a:endParaRPr lang="zh-CN" altLang="en-US" sz="2000" spc="30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32" name="图片 31" descr="14"/>
          <p:cNvPicPr>
            <a:picLocks noChangeAspect="1"/>
          </p:cNvPicPr>
          <p:nvPr/>
        </p:nvPicPr>
        <p:blipFill>
          <a:blip r:embed="rId6">
            <a:lum bright="12000"/>
          </a:blip>
          <a:stretch>
            <a:fillRect/>
          </a:stretch>
        </p:blipFill>
        <p:spPr>
          <a:xfrm>
            <a:off x="7701280" y="1395095"/>
            <a:ext cx="3655695" cy="4852670"/>
          </a:xfrm>
          <a:prstGeom prst="rect">
            <a:avLst/>
          </a:prstGeom>
        </p:spPr>
      </p:pic>
      <p:sp>
        <p:nvSpPr>
          <p:cNvPr id="34" name="矩形 33"/>
          <p:cNvSpPr/>
          <p:nvPr>
            <p:custDataLst>
              <p:tags r:id="rId7"/>
            </p:custDataLst>
          </p:nvPr>
        </p:nvSpPr>
        <p:spPr>
          <a:xfrm>
            <a:off x="11517630" y="1869440"/>
            <a:ext cx="431165" cy="512445"/>
          </a:xfrm>
          <a:prstGeom prst="rect">
            <a:avLst/>
          </a:prstGeom>
          <a:solidFill>
            <a:srgbClr val="FFB3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8"/>
            </p:custDataLst>
          </p:nvPr>
        </p:nvSpPr>
        <p:spPr>
          <a:xfrm>
            <a:off x="10932795" y="1200785"/>
            <a:ext cx="739140" cy="878205"/>
          </a:xfrm>
          <a:prstGeom prst="rect">
            <a:avLst/>
          </a:prstGeom>
          <a:solidFill>
            <a:srgbClr val="C62828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21005" y="2345690"/>
            <a:ext cx="5337810" cy="1598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单击此处输入你的正文， 文字是您思想的提炼，请尽量言简意赅的阐述观点单击此处输入你的正文， 文字是您思想的提炼单击此处输入你的正文， 文字是您思想的提炼，请尽量言简意赅的阐述观点单击此处输入你的正文， 文字是您思想的提炼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9"/>
            </p:custDataLst>
          </p:nvPr>
        </p:nvSpPr>
        <p:spPr>
          <a:xfrm>
            <a:off x="341630" y="4988560"/>
            <a:ext cx="2503170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单击此处输入你的正文， 文字是您思想的提炼，请尽量言简意赅的阐述观点单击此处输入你的正文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0"/>
            </p:custDataLst>
          </p:nvPr>
        </p:nvSpPr>
        <p:spPr>
          <a:xfrm>
            <a:off x="420688" y="4462135"/>
            <a:ext cx="232077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4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rgbClr val="C62828"/>
                </a:solidFill>
                <a:latin typeface="微软雅黑" panose="020B0503020204020204" charset="-122"/>
                <a:ea typeface="微软雅黑" panose="020B0503020204020204" charset="-122"/>
              </a:rPr>
              <a:t>请添加小标题</a:t>
            </a:r>
            <a:endParaRPr lang="zh-CN" altLang="en-US" sz="2000" dirty="0">
              <a:solidFill>
                <a:srgbClr val="C6282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1"/>
            </p:custDataLst>
          </p:nvPr>
        </p:nvSpPr>
        <p:spPr>
          <a:xfrm>
            <a:off x="3798570" y="4988560"/>
            <a:ext cx="2417445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单击此处输入你的正文， 文字是您思想的提炼，请尽量言简意赅的阐述观点单击此处输入你的正文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2"/>
            </p:custDataLst>
          </p:nvPr>
        </p:nvSpPr>
        <p:spPr>
          <a:xfrm>
            <a:off x="3820150" y="4462135"/>
            <a:ext cx="2320771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4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000" dirty="0">
                <a:solidFill>
                  <a:srgbClr val="C62828"/>
                </a:solidFill>
                <a:latin typeface="微软雅黑" panose="020B0503020204020204" charset="-122"/>
                <a:ea typeface="微软雅黑" panose="020B0503020204020204" charset="-122"/>
              </a:rPr>
              <a:t>请添加小标题</a:t>
            </a:r>
            <a:endParaRPr lang="zh-CN" altLang="en-US" sz="2000" dirty="0">
              <a:solidFill>
                <a:srgbClr val="C6282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V="1">
            <a:off x="489268" y="4224015"/>
            <a:ext cx="5834380" cy="19685"/>
          </a:xfrm>
          <a:prstGeom prst="line">
            <a:avLst/>
          </a:prstGeom>
          <a:ln w="12700" cmpd="sng">
            <a:solidFill>
              <a:srgbClr val="FFB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48"/>
          <p:cNvSpPr/>
          <p:nvPr>
            <p:custDataLst>
              <p:tags r:id="rId13"/>
            </p:custDataLst>
          </p:nvPr>
        </p:nvSpPr>
        <p:spPr>
          <a:xfrm>
            <a:off x="6595745" y="4170045"/>
            <a:ext cx="137795" cy="137795"/>
          </a:xfrm>
          <a:prstGeom prst="ellipse">
            <a:avLst/>
          </a:prstGeom>
          <a:solidFill>
            <a:srgbClr val="FFB300"/>
          </a:solidFill>
          <a:ln w="101600">
            <a:solidFill>
              <a:srgbClr val="FFB3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97790" y="0"/>
            <a:ext cx="12299950" cy="933450"/>
            <a:chOff x="-154" y="0"/>
            <a:chExt cx="19370" cy="1470"/>
          </a:xfrm>
        </p:grpSpPr>
        <p:grpSp>
          <p:nvGrpSpPr>
            <p:cNvPr id="15" name="组合 14"/>
            <p:cNvGrpSpPr/>
            <p:nvPr/>
          </p:nvGrpSpPr>
          <p:grpSpPr>
            <a:xfrm>
              <a:off x="-154" y="0"/>
              <a:ext cx="19370" cy="1470"/>
              <a:chOff x="6121" y="1678"/>
              <a:chExt cx="19370" cy="1470"/>
            </a:xfrm>
          </p:grpSpPr>
          <p:sp>
            <p:nvSpPr>
              <p:cNvPr id="18" name="平行四边形 17"/>
              <p:cNvSpPr/>
              <p:nvPr/>
            </p:nvSpPr>
            <p:spPr>
              <a:xfrm rot="16200000">
                <a:off x="7584" y="2177"/>
                <a:ext cx="1470" cy="472"/>
              </a:xfrm>
              <a:prstGeom prst="parallelogram">
                <a:avLst>
                  <a:gd name="adj" fmla="val 76588"/>
                </a:avLst>
              </a:prstGeom>
              <a:gradFill>
                <a:gsLst>
                  <a:gs pos="30000">
                    <a:srgbClr val="C00000"/>
                  </a:gs>
                  <a:gs pos="93000">
                    <a:srgbClr val="97080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平行四边形 29"/>
              <p:cNvSpPr/>
              <p:nvPr>
                <p:custDataLst>
                  <p:tags r:id="rId14"/>
                </p:custDataLst>
              </p:nvPr>
            </p:nvSpPr>
            <p:spPr>
              <a:xfrm rot="20760000">
                <a:off x="6121" y="1913"/>
                <a:ext cx="2130" cy="1064"/>
              </a:xfrm>
              <a:prstGeom prst="parallelogram">
                <a:avLst/>
              </a:prstGeom>
              <a:gradFill>
                <a:gsLst>
                  <a:gs pos="26000">
                    <a:srgbClr val="C00000"/>
                  </a:gs>
                  <a:gs pos="93000">
                    <a:srgbClr val="97080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8540" y="2032"/>
                <a:ext cx="16951" cy="1106"/>
              </a:xfrm>
              <a:prstGeom prst="rect">
                <a:avLst/>
              </a:prstGeom>
              <a:gradFill>
                <a:gsLst>
                  <a:gs pos="39000">
                    <a:srgbClr val="C62828"/>
                  </a:gs>
                  <a:gs pos="100000">
                    <a:srgbClr val="FFB300">
                      <a:alpha val="41000"/>
                    </a:srgb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pic>
          <p:nvPicPr>
            <p:cNvPr id="43" name="图片 42" descr="C:/Users/21143/Desktop/微信图片_20251224165321_138_1468.png微信图片_20251224165321_138_1468"/>
            <p:cNvPicPr/>
            <p:nvPr/>
          </p:nvPicPr>
          <p:blipFill>
            <a:blip r:embed="rId15"/>
            <a:srcRect t="10" b="10"/>
            <a:stretch>
              <a:fillRect/>
            </a:stretch>
          </p:blipFill>
          <p:spPr>
            <a:xfrm>
              <a:off x="14680" y="500"/>
              <a:ext cx="4262" cy="833"/>
            </a:xfrm>
            <a:prstGeom prst="rect">
              <a:avLst/>
            </a:prstGeom>
          </p:spPr>
        </p:pic>
        <p:sp>
          <p:nvSpPr>
            <p:cNvPr id="4" name="文本框 17"/>
            <p:cNvSpPr txBox="1"/>
            <p:nvPr>
              <p:custDataLst>
                <p:tags r:id="rId16"/>
              </p:custDataLst>
            </p:nvPr>
          </p:nvSpPr>
          <p:spPr>
            <a:xfrm rot="20700000">
              <a:off x="239" y="228"/>
              <a:ext cx="1590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fontAlgn="ctr"/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Normal" panose="020B0400000000000000" charset="-122"/>
                </a:rPr>
                <a:t>04</a:t>
              </a:r>
              <a:endParaRPr lang="en-US" altLang="zh-CN" sz="3600" b="1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028"/>
          <a:stretch>
            <a:fillRect/>
          </a:stretch>
        </p:blipFill>
        <p:spPr>
          <a:xfrm>
            <a:off x="0" y="-635"/>
            <a:ext cx="12192000" cy="643572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31635" y="-830580"/>
            <a:ext cx="64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9" name="图片 8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7145" y="6440170"/>
            <a:ext cx="12247880" cy="4311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/Users/王闻竹/Pictures/微信图片_20251215214525_33_2.jpg微信图片_20251215214525_33_2"/>
          <p:cNvPicPr>
            <a:picLocks noChangeAspect="1"/>
          </p:cNvPicPr>
          <p:nvPr/>
        </p:nvPicPr>
        <p:blipFill>
          <a:blip r:embed="rId1">
            <a:alphaModFix amt="40000"/>
          </a:blip>
          <a:srcRect t="12516" b="12516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70" y="1270"/>
            <a:ext cx="12191365" cy="6857365"/>
          </a:xfrm>
          <a:prstGeom prst="rect">
            <a:avLst/>
          </a:prstGeom>
          <a:gradFill>
            <a:gsLst>
              <a:gs pos="31000">
                <a:srgbClr val="FFFFFF"/>
              </a:gs>
              <a:gs pos="100000">
                <a:srgbClr val="FFFFFF">
                  <a:alpha val="40000"/>
                </a:srgbClr>
              </a:gs>
            </a:gsLst>
            <a:lin ang="4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635" y="635"/>
            <a:ext cx="2103120" cy="6938645"/>
          </a:xfrm>
          <a:prstGeom prst="rect">
            <a:avLst/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1470" y="2276475"/>
            <a:ext cx="10820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宋体 CN Heavy" panose="02020900000000000000" charset="-122"/>
              </a:rPr>
              <a:t>目</a:t>
            </a:r>
            <a:endParaRPr lang="zh-CN" altLang="en-US" sz="72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思源宋体 CN Heavy" panose="02020900000000000000" charset="-122"/>
            </a:endParaRPr>
          </a:p>
          <a:p>
            <a:r>
              <a:rPr lang="zh-CN" altLang="en-US" sz="72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思源宋体 CN Heavy" panose="02020900000000000000" charset="-122"/>
              </a:rPr>
              <a:t>录</a:t>
            </a:r>
            <a:endParaRPr lang="zh-CN" altLang="en-US" sz="72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思源宋体 CN Heavy" panose="02020900000000000000" charset="-122"/>
            </a:endParaRPr>
          </a:p>
        </p:txBody>
      </p:sp>
      <p:grpSp>
        <p:nvGrpSpPr>
          <p:cNvPr id="21" name="组合 20"/>
          <p:cNvGrpSpPr/>
          <p:nvPr>
            <p:custDataLst>
              <p:tags r:id="rId5"/>
            </p:custDataLst>
          </p:nvPr>
        </p:nvGrpSpPr>
        <p:grpSpPr>
          <a:xfrm>
            <a:off x="2910840" y="1918335"/>
            <a:ext cx="3872865" cy="1179830"/>
            <a:chOff x="4584" y="3259"/>
            <a:chExt cx="6099" cy="1858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4584" y="3259"/>
              <a:ext cx="5669" cy="16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953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5285" y="3777"/>
              <a:ext cx="3732" cy="82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80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请输入</a:t>
              </a:r>
              <a:r>
                <a:rPr lang="zh-CN" altLang="en-US" sz="280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+mn-ea"/>
                </a:rPr>
                <a:t>标题</a:t>
              </a:r>
              <a:endParaRPr lang="zh-CN" altLang="en-US" sz="2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 rot="0">
              <a:off x="9392" y="3826"/>
              <a:ext cx="1291" cy="1291"/>
              <a:chOff x="11184" y="6758"/>
              <a:chExt cx="1200" cy="1200"/>
            </a:xfrm>
          </p:grpSpPr>
          <p:sp>
            <p:nvSpPr>
              <p:cNvPr id="15" name="圆角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11184" y="6758"/>
                <a:ext cx="1200" cy="1200"/>
              </a:xfrm>
              <a:prstGeom prst="roundRect">
                <a:avLst>
                  <a:gd name="adj" fmla="val 0"/>
                </a:avLst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1247" y="6975"/>
                <a:ext cx="1073" cy="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 Regular" panose="02020503050405090304" charset="0"/>
                  </a:rPr>
                  <a:t>01</a:t>
                </a:r>
                <a:endParaRPr lang="en-US" altLang="zh-CN" sz="28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 Regular" panose="02020503050405090304" charset="0"/>
                </a:endParaRPr>
              </a:p>
            </p:txBody>
          </p:sp>
        </p:grpSp>
      </p:grpSp>
      <p:grpSp>
        <p:nvGrpSpPr>
          <p:cNvPr id="22" name="组合 21"/>
          <p:cNvGrpSpPr/>
          <p:nvPr>
            <p:custDataLst>
              <p:tags r:id="rId10"/>
            </p:custDataLst>
          </p:nvPr>
        </p:nvGrpSpPr>
        <p:grpSpPr>
          <a:xfrm>
            <a:off x="7681595" y="1918335"/>
            <a:ext cx="3848100" cy="1179830"/>
            <a:chOff x="11387" y="3259"/>
            <a:chExt cx="6060" cy="1858"/>
          </a:xfrm>
        </p:grpSpPr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11387" y="3259"/>
              <a:ext cx="5669" cy="16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953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 rot="0">
              <a:off x="16156" y="3826"/>
              <a:ext cx="1291" cy="1291"/>
              <a:chOff x="11184" y="6758"/>
              <a:chExt cx="1200" cy="1200"/>
            </a:xfrm>
          </p:grpSpPr>
          <p:sp>
            <p:nvSpPr>
              <p:cNvPr id="18" name="圆角矩形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184" y="6758"/>
                <a:ext cx="1200" cy="1200"/>
              </a:xfrm>
              <a:prstGeom prst="roundRect">
                <a:avLst>
                  <a:gd name="adj" fmla="val 0"/>
                </a:avLst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1247" y="6975"/>
                <a:ext cx="1073" cy="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en-US" altLang="zh-CN" sz="280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 Regular" panose="02020503050405090304" charset="0"/>
                  </a:rPr>
                  <a:t>02</a:t>
                </a:r>
                <a:endParaRPr lang="en-US" altLang="zh-CN" sz="28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 Regular" panose="02020503050405090304" charset="0"/>
                </a:endParaRPr>
              </a:p>
            </p:txBody>
          </p:sp>
        </p:grpSp>
      </p:grpSp>
      <p:grpSp>
        <p:nvGrpSpPr>
          <p:cNvPr id="3" name="组合 2"/>
          <p:cNvGrpSpPr/>
          <p:nvPr>
            <p:custDataLst>
              <p:tags r:id="rId14"/>
            </p:custDataLst>
          </p:nvPr>
        </p:nvGrpSpPr>
        <p:grpSpPr>
          <a:xfrm>
            <a:off x="2910840" y="3964940"/>
            <a:ext cx="3844925" cy="1179830"/>
            <a:chOff x="4584" y="6382"/>
            <a:chExt cx="6055" cy="1858"/>
          </a:xfrm>
        </p:grpSpPr>
        <p:sp>
          <p:nvSpPr>
            <p:cNvPr id="61" name="矩形 60"/>
            <p:cNvSpPr/>
            <p:nvPr>
              <p:custDataLst>
                <p:tags r:id="rId15"/>
              </p:custDataLst>
            </p:nvPr>
          </p:nvSpPr>
          <p:spPr>
            <a:xfrm>
              <a:off x="4584" y="6382"/>
              <a:ext cx="5669" cy="16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953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 rot="0">
              <a:off x="9348" y="6949"/>
              <a:ext cx="1291" cy="1291"/>
              <a:chOff x="11184" y="6758"/>
              <a:chExt cx="1200" cy="1200"/>
            </a:xfrm>
          </p:grpSpPr>
          <p:sp>
            <p:nvSpPr>
              <p:cNvPr id="65" name="圆角矩形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11184" y="6758"/>
                <a:ext cx="1200" cy="1200"/>
              </a:xfrm>
              <a:prstGeom prst="roundRect">
                <a:avLst>
                  <a:gd name="adj" fmla="val 0"/>
                </a:avLst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66" name="文本框 6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1247" y="6975"/>
                <a:ext cx="1073" cy="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en-US" altLang="zh-CN" sz="280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 Regular" panose="02020503050405090304" charset="0"/>
                  </a:rPr>
                  <a:t>03</a:t>
                </a:r>
                <a:endParaRPr lang="en-US" altLang="zh-CN" sz="28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 Regular" panose="02020503050405090304" charset="0"/>
                </a:endParaRPr>
              </a:p>
            </p:txBody>
          </p:sp>
        </p:grpSp>
      </p:grpSp>
      <p:grpSp>
        <p:nvGrpSpPr>
          <p:cNvPr id="23" name="组合 22"/>
          <p:cNvGrpSpPr/>
          <p:nvPr>
            <p:custDataLst>
              <p:tags r:id="rId18"/>
            </p:custDataLst>
          </p:nvPr>
        </p:nvGrpSpPr>
        <p:grpSpPr>
          <a:xfrm>
            <a:off x="7681595" y="3957955"/>
            <a:ext cx="3848100" cy="1186815"/>
            <a:chOff x="11387" y="6371"/>
            <a:chExt cx="6060" cy="1869"/>
          </a:xfrm>
        </p:grpSpPr>
        <p:sp>
          <p:nvSpPr>
            <p:cNvPr id="68" name="矩形 67"/>
            <p:cNvSpPr/>
            <p:nvPr>
              <p:custDataLst>
                <p:tags r:id="rId19"/>
              </p:custDataLst>
            </p:nvPr>
          </p:nvSpPr>
          <p:spPr>
            <a:xfrm>
              <a:off x="11387" y="6371"/>
              <a:ext cx="5669" cy="16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953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 rot="0">
              <a:off x="16156" y="6949"/>
              <a:ext cx="1291" cy="1291"/>
              <a:chOff x="11184" y="6758"/>
              <a:chExt cx="1200" cy="1200"/>
            </a:xfrm>
          </p:grpSpPr>
          <p:sp>
            <p:nvSpPr>
              <p:cNvPr id="72" name="圆角矩形 71"/>
              <p:cNvSpPr/>
              <p:nvPr>
                <p:custDataLst>
                  <p:tags r:id="rId20"/>
                </p:custDataLst>
              </p:nvPr>
            </p:nvSpPr>
            <p:spPr>
              <a:xfrm>
                <a:off x="11184" y="6758"/>
                <a:ext cx="1200" cy="1200"/>
              </a:xfrm>
              <a:prstGeom prst="roundRect">
                <a:avLst>
                  <a:gd name="adj" fmla="val 0"/>
                </a:avLst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3" name="文本框 72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1247" y="6975"/>
                <a:ext cx="1073" cy="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en-US" altLang="zh-CN" sz="280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 Regular" panose="02020503050405090304" charset="0"/>
                  </a:rPr>
                  <a:t>04</a:t>
                </a:r>
                <a:endParaRPr lang="en-US" altLang="zh-CN" sz="28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 Regular" panose="02020503050405090304" charset="0"/>
                </a:endParaRPr>
              </a:p>
            </p:txBody>
          </p:sp>
        </p:grpSp>
      </p:grpSp>
      <p:sp>
        <p:nvSpPr>
          <p:cNvPr id="74" name="文本框 73"/>
          <p:cNvSpPr txBox="1"/>
          <p:nvPr/>
        </p:nvSpPr>
        <p:spPr>
          <a:xfrm>
            <a:off x="13386435" y="382714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2"/>
            </p:custDataLst>
          </p:nvPr>
        </p:nvSpPr>
        <p:spPr>
          <a:xfrm>
            <a:off x="8104505" y="2271395"/>
            <a:ext cx="236982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请输入标题</a:t>
            </a:r>
            <a:endParaRPr lang="zh-CN" altLang="en-US" sz="28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3"/>
            </p:custDataLst>
          </p:nvPr>
        </p:nvSpPr>
        <p:spPr>
          <a:xfrm>
            <a:off x="3362960" y="4324985"/>
            <a:ext cx="236982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请输入标题</a:t>
            </a:r>
            <a:endParaRPr lang="zh-CN" altLang="en-US" sz="280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4"/>
            </p:custDataLst>
          </p:nvPr>
        </p:nvSpPr>
        <p:spPr>
          <a:xfrm>
            <a:off x="8064500" y="4322445"/>
            <a:ext cx="236982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请输入标题</a:t>
            </a:r>
            <a:endParaRPr lang="zh-CN" altLang="en-US" sz="28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pic>
        <p:nvPicPr>
          <p:cNvPr id="16" name="slide1"/>
          <p:cNvPicPr>
            <a:picLocks noChangeAspect="1"/>
          </p:cNvPicPr>
          <p:nvPr/>
        </p:nvPicPr>
        <p:blipFill>
          <a:blip r:embed="rId2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4734560"/>
            <a:ext cx="12192000" cy="2205990"/>
          </a:xfrm>
          <a:prstGeom prst="rect">
            <a:avLst/>
          </a:prstGeom>
        </p:spPr>
      </p:pic>
      <p:pic>
        <p:nvPicPr>
          <p:cNvPr id="25" name="图片 24" descr="6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D:/Users/youli/Desktop/2.jpg2"/>
          <p:cNvPicPr>
            <a:picLocks noChangeAspect="1"/>
          </p:cNvPicPr>
          <p:nvPr/>
        </p:nvPicPr>
        <p:blipFill>
          <a:blip r:embed="rId1">
            <a:alphaModFix amt="15000"/>
            <a:grayscl/>
            <a:lum contrast="18000"/>
          </a:blip>
          <a:srcRect t="12492" b="12492"/>
          <a:stretch>
            <a:fillRect/>
          </a:stretch>
        </p:blipFill>
        <p:spPr>
          <a:xfrm>
            <a:off x="-635" y="635"/>
            <a:ext cx="12192635" cy="693991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70" y="635"/>
            <a:ext cx="12191365" cy="690499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单圆角矩形 17"/>
          <p:cNvSpPr/>
          <p:nvPr>
            <p:custDataLst>
              <p:tags r:id="rId3"/>
            </p:custDataLst>
          </p:nvPr>
        </p:nvSpPr>
        <p:spPr>
          <a:xfrm>
            <a:off x="-42545" y="1965325"/>
            <a:ext cx="12235815" cy="2529205"/>
          </a:xfrm>
          <a:prstGeom prst="round1Rect">
            <a:avLst>
              <a:gd name="adj" fmla="val 0"/>
            </a:avLst>
          </a:prstGeom>
          <a:solidFill>
            <a:srgbClr val="D8B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3" name="单圆角矩形 2"/>
          <p:cNvSpPr/>
          <p:nvPr>
            <p:custDataLst>
              <p:tags r:id="rId4"/>
            </p:custDataLst>
          </p:nvPr>
        </p:nvSpPr>
        <p:spPr>
          <a:xfrm>
            <a:off x="-98425" y="1965325"/>
            <a:ext cx="12290425" cy="2529205"/>
          </a:xfrm>
          <a:prstGeom prst="round1Rect">
            <a:avLst>
              <a:gd name="adj" fmla="val 0"/>
            </a:avLst>
          </a:prstGeom>
          <a:solidFill>
            <a:srgbClr val="FFB3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11" name="单圆角矩形 10"/>
          <p:cNvSpPr/>
          <p:nvPr>
            <p:custDataLst>
              <p:tags r:id="rId5"/>
            </p:custDataLst>
          </p:nvPr>
        </p:nvSpPr>
        <p:spPr>
          <a:xfrm>
            <a:off x="-42545" y="1976120"/>
            <a:ext cx="11737975" cy="2518410"/>
          </a:xfrm>
          <a:prstGeom prst="round1Rect">
            <a:avLst>
              <a:gd name="adj" fmla="val 0"/>
            </a:avLst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3420" y="1556385"/>
            <a:ext cx="4987223" cy="3798570"/>
            <a:chOff x="1219" y="2168"/>
            <a:chExt cx="8773" cy="6682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219" y="2168"/>
              <a:ext cx="8773" cy="6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dist="76200" algn="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7" name="图片 6" descr="D:/Users/youli/Desktop/2.jpg2"/>
            <p:cNvPicPr>
              <a:picLocks noChangeAspect="1"/>
            </p:cNvPicPr>
            <p:nvPr/>
          </p:nvPicPr>
          <p:blipFill>
            <a:blip r:embed="rId1">
              <a:lum bright="12000" contrast="18000"/>
            </a:blip>
            <a:srcRect l="16" r="16"/>
            <a:stretch>
              <a:fillRect/>
            </a:stretch>
          </p:blipFill>
          <p:spPr>
            <a:xfrm>
              <a:off x="1500" y="2430"/>
              <a:ext cx="8210" cy="6158"/>
            </a:xfrm>
            <a:prstGeom prst="rect">
              <a:avLst/>
            </a:prstGeom>
          </p:spPr>
        </p:pic>
      </p:grpSp>
      <p:sp>
        <p:nvSpPr>
          <p:cNvPr id="13" name="slide1"/>
          <p:cNvSpPr txBox="1"/>
          <p:nvPr/>
        </p:nvSpPr>
        <p:spPr>
          <a:xfrm>
            <a:off x="6170930" y="2165985"/>
            <a:ext cx="424180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5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第一部分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slide1"/>
          <p:cNvPicPr>
            <a:picLocks noChangeAspect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4734560"/>
            <a:ext cx="12192000" cy="220599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6083935" y="3086735"/>
            <a:ext cx="5113020" cy="1337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just" fontAlgn="base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 rot="16200000">
            <a:off x="508635" y="4808855"/>
            <a:ext cx="718185" cy="745490"/>
            <a:chOff x="10124" y="2381"/>
            <a:chExt cx="1420" cy="1473"/>
          </a:xfrm>
          <a:solidFill>
            <a:srgbClr val="FFB300">
              <a:alpha val="60000"/>
            </a:srgbClr>
          </a:solidFill>
        </p:grpSpPr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0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5400000">
            <a:off x="5174615" y="1290955"/>
            <a:ext cx="617220" cy="751205"/>
            <a:chOff x="10124" y="2381"/>
            <a:chExt cx="1420" cy="1473"/>
          </a:xfrm>
          <a:solidFill>
            <a:srgbClr val="FFB300">
              <a:alpha val="60000"/>
            </a:srgbClr>
          </a:solidFill>
        </p:grpSpPr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37" name="slide5"/>
          <p:cNvSpPr/>
          <p:nvPr/>
        </p:nvSpPr>
        <p:spPr>
          <a:xfrm>
            <a:off x="156845" y="178435"/>
            <a:ext cx="1017905" cy="1018540"/>
          </a:xfrm>
          <a:prstGeom prst="ellipse">
            <a:avLst/>
          </a:prstGeom>
          <a:gradFill>
            <a:gsLst>
              <a:gs pos="0">
                <a:srgbClr val="FFB300"/>
              </a:gs>
              <a:gs pos="58000">
                <a:srgbClr val="FEB664">
                  <a:alpha val="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汉仪旗黑-55简" panose="00020600040101010101" charset="-128"/>
            </a:endParaRPr>
          </a:p>
        </p:txBody>
      </p:sp>
      <p:pic>
        <p:nvPicPr>
          <p:cNvPr id="23" name="图片 22" descr="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王闻竹/Pictures/微信图片_20251215213530_32_2.jpg微信图片_20251215213530_32_2"/>
          <p:cNvPicPr>
            <a:picLocks noChangeAspect="1"/>
          </p:cNvPicPr>
          <p:nvPr/>
        </p:nvPicPr>
        <p:blipFill>
          <a:blip r:embed="rId1">
            <a:alphaModFix amt="20000"/>
          </a:blip>
          <a:srcRect l="9868" r="9868"/>
          <a:stretch>
            <a:fillRect/>
          </a:stretch>
        </p:blipFill>
        <p:spPr>
          <a:xfrm>
            <a:off x="0" y="-8890"/>
            <a:ext cx="12192000" cy="6866255"/>
          </a:xfrm>
          <a:prstGeom prst="rect">
            <a:avLst/>
          </a:prstGeom>
        </p:spPr>
      </p:pic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 flipH="1">
            <a:off x="1184640" y="1369060"/>
            <a:ext cx="4693002" cy="4692650"/>
          </a:xfrm>
          <a:prstGeom prst="ellipse">
            <a:avLst/>
          </a:prstGeom>
          <a:gradFill>
            <a:gsLst>
              <a:gs pos="0">
                <a:srgbClr val="FDE4EA">
                  <a:alpha val="73000"/>
                </a:srgbClr>
              </a:gs>
              <a:gs pos="100000">
                <a:srgbClr val="FFFF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12191365" cy="6866890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50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9" name="组合 18"/>
          <p:cNvGrpSpPr/>
          <p:nvPr>
            <p:custDataLst>
              <p:tags r:id="rId4"/>
            </p:custDataLst>
          </p:nvPr>
        </p:nvGrpSpPr>
        <p:grpSpPr>
          <a:xfrm rot="0">
            <a:off x="4805045" y="1369060"/>
            <a:ext cx="6311265" cy="4692650"/>
            <a:chOff x="7323" y="1883"/>
            <a:chExt cx="10632" cy="7906"/>
          </a:xfrm>
        </p:grpSpPr>
        <p:sp>
          <p:nvSpPr>
            <p:cNvPr id="4" name="椭圆 3"/>
            <p:cNvSpPr/>
            <p:nvPr>
              <p:custDataLst>
                <p:tags r:id="rId5"/>
              </p:custDataLst>
            </p:nvPr>
          </p:nvSpPr>
          <p:spPr>
            <a:xfrm>
              <a:off x="10049" y="1883"/>
              <a:ext cx="7906" cy="7906"/>
            </a:xfrm>
            <a:prstGeom prst="ellipse">
              <a:avLst/>
            </a:prstGeom>
            <a:gradFill>
              <a:gsLst>
                <a:gs pos="0">
                  <a:srgbClr val="FDE4EA">
                    <a:alpha val="73000"/>
                  </a:srgbClr>
                </a:gs>
                <a:gs pos="100000">
                  <a:srgbClr val="FFFFFF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323" y="3578"/>
              <a:ext cx="4515" cy="4515"/>
              <a:chOff x="7366" y="3356"/>
              <a:chExt cx="4870" cy="4870"/>
            </a:xfrm>
          </p:grpSpPr>
          <p:sp>
            <p:nvSpPr>
              <p:cNvPr id="10" name="同心圆 9"/>
              <p:cNvSpPr/>
              <p:nvPr>
                <p:custDataLst>
                  <p:tags r:id="rId6"/>
                </p:custDataLst>
              </p:nvPr>
            </p:nvSpPr>
            <p:spPr>
              <a:xfrm>
                <a:off x="7748" y="3738"/>
                <a:ext cx="4107" cy="4107"/>
              </a:xfrm>
              <a:prstGeom prst="donut">
                <a:avLst>
                  <a:gd name="adj" fmla="val 4752"/>
                </a:avLst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dk1"/>
                  </a:solidFill>
                </a:endParaRPr>
              </a:p>
            </p:txBody>
          </p:sp>
          <p:sp>
            <p:nvSpPr>
              <p:cNvPr id="11" name="椭圆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8331" y="4321"/>
                <a:ext cx="2940" cy="2940"/>
              </a:xfrm>
              <a:prstGeom prst="ellipse">
                <a:avLst/>
              </a:prstGeom>
              <a:solidFill>
                <a:schemeClr val="lt1"/>
              </a:solidFill>
              <a:ln w="15875">
                <a:solidFill>
                  <a:srgbClr val="C0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chemeClr val="lt1"/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7366" y="3356"/>
                <a:ext cx="4870" cy="4870"/>
                <a:chOff x="7200" y="2878"/>
                <a:chExt cx="5042" cy="5042"/>
              </a:xfrm>
            </p:grpSpPr>
            <p:sp>
              <p:nvSpPr>
                <p:cNvPr id="14" name="弧形 13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200" y="2878"/>
                  <a:ext cx="5043" cy="5043"/>
                </a:xfrm>
                <a:prstGeom prst="arc">
                  <a:avLst>
                    <a:gd name="adj1" fmla="val 14121239"/>
                    <a:gd name="adj2" fmla="val 3851297"/>
                  </a:avLst>
                </a:prstGeom>
                <a:ln w="12700">
                  <a:gradFill>
                    <a:gsLst>
                      <a:gs pos="27000">
                        <a:srgbClr val="C00000"/>
                      </a:gs>
                      <a:gs pos="100000">
                        <a:srgbClr val="C00000"/>
                      </a:gs>
                    </a:gsLst>
                    <a:lin ang="16200000" scaled="0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" name="弧形 19"/>
                <p:cNvSpPr/>
                <p:nvPr>
                  <p:custDataLst>
                    <p:tags r:id="rId9"/>
                  </p:custDataLst>
                </p:nvPr>
              </p:nvSpPr>
              <p:spPr>
                <a:xfrm flipH="1" flipV="1">
                  <a:off x="7200" y="2878"/>
                  <a:ext cx="5043" cy="5043"/>
                </a:xfrm>
                <a:prstGeom prst="arc">
                  <a:avLst>
                    <a:gd name="adj1" fmla="val 14121239"/>
                    <a:gd name="adj2" fmla="val 3851297"/>
                  </a:avLst>
                </a:prstGeom>
                <a:ln w="12700">
                  <a:gradFill>
                    <a:gsLst>
                      <a:gs pos="27000">
                        <a:schemeClr val="accent1">
                          <a:alpha val="0"/>
                        </a:schemeClr>
                      </a:gs>
                      <a:gs pos="100000">
                        <a:srgbClr val="C00000"/>
                      </a:gs>
                    </a:gsLst>
                    <a:lin ang="16200000" scaled="0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dk1"/>
                    </a:solidFill>
                  </a:endParaRPr>
                </a:p>
              </p:txBody>
            </p:sp>
          </p:grpSp>
        </p:grpSp>
      </p:grp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1864360" y="2471420"/>
            <a:ext cx="23939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1"/>
            </p:custDataLst>
          </p:nvPr>
        </p:nvSpPr>
        <p:spPr>
          <a:xfrm>
            <a:off x="1864360" y="2127885"/>
            <a:ext cx="1460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rgbClr val="C80914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zh-CN" altLang="en-US" sz="2000">
              <a:solidFill>
                <a:srgbClr val="C8091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椭圆 21"/>
          <p:cNvSpPr/>
          <p:nvPr>
            <p:custDataLst>
              <p:tags r:id="rId12"/>
            </p:custDataLst>
          </p:nvPr>
        </p:nvSpPr>
        <p:spPr>
          <a:xfrm>
            <a:off x="1129665" y="2386330"/>
            <a:ext cx="558165" cy="558165"/>
          </a:xfrm>
          <a:prstGeom prst="ellipse">
            <a:avLst/>
          </a:prstGeom>
          <a:solidFill>
            <a:srgbClr val="C62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3" name="椭圆 22"/>
          <p:cNvSpPr/>
          <p:nvPr>
            <p:custDataLst>
              <p:tags r:id="rId13"/>
            </p:custDataLst>
          </p:nvPr>
        </p:nvSpPr>
        <p:spPr>
          <a:xfrm>
            <a:off x="1137920" y="4509770"/>
            <a:ext cx="558165" cy="558165"/>
          </a:xfrm>
          <a:prstGeom prst="ellipse">
            <a:avLst/>
          </a:prstGeom>
          <a:solidFill>
            <a:srgbClr val="C62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1864360" y="4594225"/>
            <a:ext cx="24441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1864360" y="4250690"/>
            <a:ext cx="1460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C80914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zh-CN" altLang="en-US" sz="2000">
              <a:solidFill>
                <a:srgbClr val="C8091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 flipH="1">
            <a:off x="8019415" y="2471420"/>
            <a:ext cx="23933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 flipH="1">
            <a:off x="8953500" y="2127885"/>
            <a:ext cx="1460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C80914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zh-CN" altLang="en-US" sz="2000">
              <a:solidFill>
                <a:srgbClr val="C8091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椭圆 24"/>
          <p:cNvSpPr/>
          <p:nvPr>
            <p:custDataLst>
              <p:tags r:id="rId18"/>
            </p:custDataLst>
          </p:nvPr>
        </p:nvSpPr>
        <p:spPr>
          <a:xfrm flipH="1">
            <a:off x="10589895" y="2386330"/>
            <a:ext cx="558165" cy="558165"/>
          </a:xfrm>
          <a:prstGeom prst="ellipse">
            <a:avLst/>
          </a:prstGeom>
          <a:solidFill>
            <a:srgbClr val="C62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椭圆 43"/>
          <p:cNvSpPr/>
          <p:nvPr>
            <p:custDataLst>
              <p:tags r:id="rId19"/>
            </p:custDataLst>
          </p:nvPr>
        </p:nvSpPr>
        <p:spPr>
          <a:xfrm flipH="1">
            <a:off x="10600690" y="4509770"/>
            <a:ext cx="558165" cy="558165"/>
          </a:xfrm>
          <a:prstGeom prst="ellipse">
            <a:avLst/>
          </a:prstGeom>
          <a:solidFill>
            <a:srgbClr val="C62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20"/>
            </p:custDataLst>
          </p:nvPr>
        </p:nvSpPr>
        <p:spPr>
          <a:xfrm flipH="1">
            <a:off x="7981950" y="4594225"/>
            <a:ext cx="24307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CN Medium" panose="02020500000000000000" charset="-122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CN Medium" panose="02020500000000000000" charset="-122"/>
              <a:sym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21"/>
            </p:custDataLst>
          </p:nvPr>
        </p:nvSpPr>
        <p:spPr>
          <a:xfrm flipH="1">
            <a:off x="8953500" y="4250690"/>
            <a:ext cx="1460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C80914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zh-CN" altLang="en-US" sz="2000">
              <a:solidFill>
                <a:srgbClr val="C8091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22"/>
            </p:custDataLst>
          </p:nvPr>
        </p:nvSpPr>
        <p:spPr>
          <a:xfrm>
            <a:off x="1134110" y="2503170"/>
            <a:ext cx="574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0 1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同心圆 53"/>
          <p:cNvSpPr/>
          <p:nvPr>
            <p:custDataLst>
              <p:tags r:id="rId23"/>
            </p:custDataLst>
          </p:nvPr>
        </p:nvSpPr>
        <p:spPr>
          <a:xfrm>
            <a:off x="4381500" y="1969770"/>
            <a:ext cx="3491865" cy="3491230"/>
          </a:xfrm>
          <a:prstGeom prst="donut">
            <a:avLst>
              <a:gd name="adj" fmla="val 4752"/>
            </a:avLst>
          </a:prstGeom>
          <a:gradFill>
            <a:gsLst>
              <a:gs pos="0">
                <a:srgbClr val="FDE4EA"/>
              </a:gs>
              <a:gs pos="50000">
                <a:srgbClr val="FFFFFF"/>
              </a:gs>
              <a:gs pos="100000">
                <a:srgbClr val="FDE4EA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pic>
        <p:nvPicPr>
          <p:cNvPr id="34" name="图片 33" descr="发现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711825" y="3257550"/>
            <a:ext cx="914400" cy="914400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27"/>
            </p:custDataLst>
          </p:nvPr>
        </p:nvSpPr>
        <p:spPr>
          <a:xfrm>
            <a:off x="1132523" y="4631055"/>
            <a:ext cx="571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0 2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28"/>
            </p:custDataLst>
          </p:nvPr>
        </p:nvSpPr>
        <p:spPr>
          <a:xfrm>
            <a:off x="10618153" y="2503170"/>
            <a:ext cx="5016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0 3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29"/>
            </p:custDataLst>
          </p:nvPr>
        </p:nvSpPr>
        <p:spPr>
          <a:xfrm>
            <a:off x="10618153" y="4631055"/>
            <a:ext cx="5232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0 4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18" name="平行四边形 17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30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2" name="文本框 17"/>
          <p:cNvSpPr txBox="1"/>
          <p:nvPr>
            <p:custDataLst>
              <p:tags r:id="rId31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  <p:pic>
        <p:nvPicPr>
          <p:cNvPr id="43" name="图片 42" descr="C:/Users/21143/Desktop/微信图片_20251224165321_138_1468.png微信图片_20251224165321_138_1468"/>
          <p:cNvPicPr/>
          <p:nvPr/>
        </p:nvPicPr>
        <p:blipFill>
          <a:blip r:embed="rId32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D:/Users/youli/Desktop/3.png3"/>
          <p:cNvPicPr>
            <a:picLocks noChangeAspect="1"/>
          </p:cNvPicPr>
          <p:nvPr/>
        </p:nvPicPr>
        <p:blipFill>
          <a:blip r:embed="rId1">
            <a:alphaModFix amt="20000"/>
            <a:grayscl/>
          </a:blip>
          <a:srcRect l="9891" r="9891"/>
          <a:stretch>
            <a:fillRect/>
          </a:stretch>
        </p:blipFill>
        <p:spPr>
          <a:xfrm>
            <a:off x="0" y="-8255"/>
            <a:ext cx="12192000" cy="6866255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2"/>
            </p:custDataLst>
          </p:nvPr>
        </p:nvSpPr>
        <p:spPr>
          <a:xfrm>
            <a:off x="118297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0 2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10649558" y="2503345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0 3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1064955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0 4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50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73" name="图片 72" descr="D:/Users/youli/Desktop/3.png3"/>
          <p:cNvPicPr>
            <a:picLocks noChangeAspect="1"/>
          </p:cNvPicPr>
          <p:nvPr/>
        </p:nvPicPr>
        <p:blipFill>
          <a:blip r:embed="rId1"/>
          <a:srcRect t="19082" b="19082"/>
          <a:stretch>
            <a:fillRect/>
          </a:stretch>
        </p:blipFill>
        <p:spPr>
          <a:xfrm>
            <a:off x="1427480" y="1532255"/>
            <a:ext cx="9457690" cy="4387215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 rot="0">
            <a:off x="1426845" y="1532255"/>
            <a:ext cx="9458200" cy="4478228"/>
            <a:chOff x="775" y="1901"/>
            <a:chExt cx="17889" cy="8299"/>
          </a:xfrm>
        </p:grpSpPr>
        <p:grpSp>
          <p:nvGrpSpPr>
            <p:cNvPr id="58" name="组合 57"/>
            <p:cNvGrpSpPr/>
            <p:nvPr/>
          </p:nvGrpSpPr>
          <p:grpSpPr>
            <a:xfrm>
              <a:off x="775" y="1910"/>
              <a:ext cx="5895" cy="4066"/>
              <a:chOff x="491987" y="1213031"/>
              <a:chExt cx="3743002" cy="2581729"/>
            </a:xfrm>
          </p:grpSpPr>
          <p:sp>
            <p:nvSpPr>
              <p:cNvPr id="59" name="矩形 58"/>
              <p:cNvSpPr/>
              <p:nvPr>
                <p:custDataLst>
                  <p:tags r:id="rId6"/>
                </p:custDataLst>
              </p:nvPr>
            </p:nvSpPr>
            <p:spPr>
              <a:xfrm>
                <a:off x="491987" y="1213031"/>
                <a:ext cx="3741947" cy="2581729"/>
              </a:xfrm>
              <a:prstGeom prst="rect">
                <a:avLst/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0" name="组合 59"/>
              <p:cNvGrpSpPr/>
              <p:nvPr/>
            </p:nvGrpSpPr>
            <p:grpSpPr>
              <a:xfrm>
                <a:off x="764271" y="1440097"/>
                <a:ext cx="3470718" cy="2282668"/>
                <a:chOff x="500111" y="925690"/>
                <a:chExt cx="3470718" cy="2282668"/>
              </a:xfrm>
            </p:grpSpPr>
            <p:sp>
              <p:nvSpPr>
                <p:cNvPr id="61" name="文本框 60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559596" y="925690"/>
                  <a:ext cx="2970434" cy="4333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r>
                    <a:rPr lang="zh-CN" altLang="en-US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2" name="文本框 61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500111" y="1499533"/>
                  <a:ext cx="3470718" cy="1708825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p>
                  <a:pPr marL="171450" indent="-171450" algn="just">
                    <a:lnSpc>
                      <a:spcPct val="150000"/>
                    </a:lnSpc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输入文字</a:t>
                  </a:r>
                  <a:endParaRPr lang="en-US" altLang="zh-CN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marL="171450" indent="-171450" algn="just">
                    <a:lnSpc>
                      <a:spcPct val="150000"/>
                    </a:lnSpc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marL="171450" indent="-171450" algn="just">
                    <a:lnSpc>
                      <a:spcPct val="150000"/>
                    </a:lnSpc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63" name="组合 62"/>
            <p:cNvGrpSpPr/>
            <p:nvPr/>
          </p:nvGrpSpPr>
          <p:grpSpPr>
            <a:xfrm>
              <a:off x="12799" y="1901"/>
              <a:ext cx="5865" cy="4075"/>
              <a:chOff x="8127390" y="1207346"/>
              <a:chExt cx="3724334" cy="2587255"/>
            </a:xfrm>
          </p:grpSpPr>
          <p:sp>
            <p:nvSpPr>
              <p:cNvPr id="64" name="矩形 63"/>
              <p:cNvSpPr/>
              <p:nvPr>
                <p:custDataLst>
                  <p:tags r:id="rId9"/>
                </p:custDataLst>
              </p:nvPr>
            </p:nvSpPr>
            <p:spPr>
              <a:xfrm>
                <a:off x="8127390" y="1207346"/>
                <a:ext cx="3724334" cy="2587255"/>
              </a:xfrm>
              <a:prstGeom prst="rect">
                <a:avLst/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5" name="组合 64"/>
              <p:cNvGrpSpPr/>
              <p:nvPr/>
            </p:nvGrpSpPr>
            <p:grpSpPr>
              <a:xfrm>
                <a:off x="8451293" y="1581153"/>
                <a:ext cx="3117969" cy="1586163"/>
                <a:chOff x="749846" y="986956"/>
                <a:chExt cx="3117969" cy="1586163"/>
              </a:xfrm>
            </p:grpSpPr>
            <p:sp>
              <p:nvSpPr>
                <p:cNvPr id="66" name="文本框 65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376797" y="986956"/>
                  <a:ext cx="2322465" cy="4333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algn="l">
                    <a:buClrTx/>
                    <a:buSzTx/>
                    <a:buFontTx/>
                  </a:pPr>
                  <a:r>
                    <a:rPr lang="zh-CN" altLang="en-US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7" name="文本框 66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749846" y="1488264"/>
                  <a:ext cx="3117969" cy="10848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marL="171450" indent="-171450" algn="just">
                    <a:lnSpc>
                      <a:spcPct val="150000"/>
                    </a:lnSpc>
                    <a:buClrTx/>
                    <a:buSzTx/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marL="171450" indent="-171450" algn="just">
                    <a:lnSpc>
                      <a:spcPct val="150000"/>
                    </a:lnSpc>
                    <a:buClrTx/>
                    <a:buSzTx/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marL="171450" indent="-171450" algn="just">
                    <a:lnSpc>
                      <a:spcPct val="150000"/>
                    </a:lnSpc>
                    <a:buClrTx/>
                    <a:buSzTx/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68" name="组合 67"/>
            <p:cNvGrpSpPr/>
            <p:nvPr/>
          </p:nvGrpSpPr>
          <p:grpSpPr>
            <a:xfrm>
              <a:off x="6668" y="6000"/>
              <a:ext cx="6153" cy="4200"/>
              <a:chOff x="4233934" y="3810000"/>
              <a:chExt cx="3906979" cy="2666663"/>
            </a:xfrm>
          </p:grpSpPr>
          <p:sp>
            <p:nvSpPr>
              <p:cNvPr id="69" name="矩形 6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233934" y="3810000"/>
                <a:ext cx="3906979" cy="2560690"/>
              </a:xfrm>
              <a:prstGeom prst="rect">
                <a:avLst/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4759526" y="4156713"/>
                <a:ext cx="2961235" cy="2319950"/>
                <a:chOff x="769654" y="986956"/>
                <a:chExt cx="2961235" cy="2319950"/>
              </a:xfrm>
            </p:grpSpPr>
            <p:sp>
              <p:nvSpPr>
                <p:cNvPr id="71" name="文本框 70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769654" y="986956"/>
                  <a:ext cx="2961235" cy="4333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algn="l">
                    <a:buClrTx/>
                    <a:buSzTx/>
                    <a:buFontTx/>
                  </a:pPr>
                  <a:r>
                    <a:rPr lang="zh-CN" altLang="en-US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2" name="文本框 71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1027418" y="1586930"/>
                  <a:ext cx="2162777" cy="1719976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p>
                  <a:pPr marL="171450" indent="-171450" algn="just">
                    <a:lnSpc>
                      <a:spcPct val="150000"/>
                    </a:lnSpc>
                    <a:buClrTx/>
                    <a:buSzTx/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marL="171450" indent="-171450" algn="just">
                    <a:lnSpc>
                      <a:spcPct val="150000"/>
                    </a:lnSpc>
                    <a:buClrTx/>
                    <a:buSzTx/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输入文字</a:t>
                  </a:r>
                  <a:endParaRPr lang="en-US" altLang="zh-CN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marL="171450" indent="-171450" algn="just">
                    <a:lnSpc>
                      <a:spcPct val="150000"/>
                    </a:lnSpc>
                    <a:buClrTx/>
                    <a:buSzTx/>
                    <a:buFont typeface="Wingdings" panose="05000000000000000000" charset="0"/>
                    <a:buChar char="Ø"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输入</a:t>
                  </a: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2" name="组合 1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7" name="平行四边形 6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平行四边形 7"/>
            <p:cNvSpPr/>
            <p:nvPr>
              <p:custDataLst>
                <p:tags r:id="rId15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3" name="图片 42" descr="C:/Users/21143/Desktop/微信图片_20251224165321_138_1468.png微信图片_20251224165321_138_1468"/>
          <p:cNvPicPr/>
          <p:nvPr/>
        </p:nvPicPr>
        <p:blipFill>
          <a:blip r:embed="rId16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32" name="文本框 17"/>
          <p:cNvSpPr txBox="1"/>
          <p:nvPr>
            <p:custDataLst>
              <p:tags r:id="rId17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70" y="15875"/>
            <a:ext cx="12198985" cy="6924040"/>
          </a:xfrm>
          <a:prstGeom prst="rect">
            <a:avLst/>
          </a:prstGeom>
          <a:gradFill>
            <a:gsLst>
              <a:gs pos="0">
                <a:srgbClr val="FFFFFF">
                  <a:alpha val="100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单圆角矩形 17"/>
          <p:cNvSpPr/>
          <p:nvPr>
            <p:custDataLst>
              <p:tags r:id="rId3"/>
            </p:custDataLst>
          </p:nvPr>
        </p:nvSpPr>
        <p:spPr>
          <a:xfrm>
            <a:off x="-42545" y="1965325"/>
            <a:ext cx="12235815" cy="2529205"/>
          </a:xfrm>
          <a:prstGeom prst="round1Rect">
            <a:avLst>
              <a:gd name="adj" fmla="val 0"/>
            </a:avLst>
          </a:prstGeom>
          <a:solidFill>
            <a:srgbClr val="D8B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17" name="单圆角矩形 16"/>
          <p:cNvSpPr/>
          <p:nvPr>
            <p:custDataLst>
              <p:tags r:id="rId4"/>
            </p:custDataLst>
          </p:nvPr>
        </p:nvSpPr>
        <p:spPr>
          <a:xfrm>
            <a:off x="-42545" y="1976120"/>
            <a:ext cx="11737975" cy="2518410"/>
          </a:xfrm>
          <a:prstGeom prst="round1Rect">
            <a:avLst>
              <a:gd name="adj" fmla="val 0"/>
            </a:avLst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3420" y="1556385"/>
            <a:ext cx="4987223" cy="3798570"/>
            <a:chOff x="1219" y="2168"/>
            <a:chExt cx="8773" cy="6682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1219" y="2168"/>
              <a:ext cx="8773" cy="6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dist="76200" algn="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7" name="图片 6" descr="E:/wechat/xwechat_files/wxid_ggqlgy9iu25k21_0a6c/msg/file/2025-12/江苏第二师范学院党委理论宣讲团ppt模版(1)/8cfc9fa462bacd6c8a23d38d6e20cdac.jpg8cfc9fa462bacd6c8a23d38d6e20cdac"/>
            <p:cNvPicPr>
              <a:picLocks noChangeAspect="1"/>
            </p:cNvPicPr>
            <p:nvPr/>
          </p:nvPicPr>
          <p:blipFill>
            <a:blip r:embed="rId1"/>
            <a:srcRect l="5684" r="5684"/>
            <a:stretch>
              <a:fillRect/>
            </a:stretch>
          </p:blipFill>
          <p:spPr>
            <a:xfrm>
              <a:off x="1500" y="2430"/>
              <a:ext cx="8210" cy="6158"/>
            </a:xfrm>
            <a:prstGeom prst="rect">
              <a:avLst/>
            </a:prstGeom>
          </p:spPr>
        </p:pic>
      </p:grpSp>
      <p:pic>
        <p:nvPicPr>
          <p:cNvPr id="16" name="slide1"/>
          <p:cNvPicPr>
            <a:picLocks noChangeAspect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4652645"/>
            <a:ext cx="12192000" cy="2205990"/>
          </a:xfrm>
          <a:prstGeom prst="rect">
            <a:avLst/>
          </a:prstGeom>
        </p:spPr>
      </p:pic>
      <p:sp>
        <p:nvSpPr>
          <p:cNvPr id="11" name="slide1"/>
          <p:cNvSpPr txBox="1"/>
          <p:nvPr/>
        </p:nvSpPr>
        <p:spPr>
          <a:xfrm>
            <a:off x="6170930" y="2165985"/>
            <a:ext cx="424180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第二部分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6083935" y="3086735"/>
            <a:ext cx="5113020" cy="1337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just" fontAlgn="base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单圆角矩形 2"/>
          <p:cNvSpPr/>
          <p:nvPr>
            <p:custDataLst>
              <p:tags r:id="rId8"/>
            </p:custDataLst>
          </p:nvPr>
        </p:nvSpPr>
        <p:spPr>
          <a:xfrm>
            <a:off x="11696065" y="1965325"/>
            <a:ext cx="495935" cy="2529840"/>
          </a:xfrm>
          <a:prstGeom prst="round1Rect">
            <a:avLst>
              <a:gd name="adj" fmla="val 0"/>
            </a:avLst>
          </a:prstGeom>
          <a:solidFill>
            <a:srgbClr val="FFB3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16200000">
            <a:off x="508635" y="4809490"/>
            <a:ext cx="718185" cy="745490"/>
            <a:chOff x="10124" y="2381"/>
            <a:chExt cx="1420" cy="1473"/>
          </a:xfrm>
          <a:solidFill>
            <a:srgbClr val="FFB300">
              <a:alpha val="60000"/>
            </a:srgbClr>
          </a:solidFill>
        </p:grpSpPr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0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5400000">
            <a:off x="5222240" y="1307465"/>
            <a:ext cx="568960" cy="745490"/>
            <a:chOff x="10124" y="2381"/>
            <a:chExt cx="1420" cy="1473"/>
          </a:xfrm>
          <a:solidFill>
            <a:srgbClr val="FFB300">
              <a:alpha val="60000"/>
            </a:srgbClr>
          </a:solidFill>
        </p:grpSpPr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2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37" name="slide5"/>
          <p:cNvSpPr/>
          <p:nvPr/>
        </p:nvSpPr>
        <p:spPr>
          <a:xfrm>
            <a:off x="78740" y="113030"/>
            <a:ext cx="1017905" cy="1018540"/>
          </a:xfrm>
          <a:prstGeom prst="ellipse">
            <a:avLst/>
          </a:prstGeom>
          <a:gradFill>
            <a:gsLst>
              <a:gs pos="0">
                <a:srgbClr val="FFB300"/>
              </a:gs>
              <a:gs pos="58000">
                <a:srgbClr val="FEB664">
                  <a:alpha val="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汉仪旗黑-55简" panose="00020600040101010101" charset="-128"/>
            </a:endParaRPr>
          </a:p>
        </p:txBody>
      </p:sp>
      <p:pic>
        <p:nvPicPr>
          <p:cNvPr id="13" name="图片 12" descr="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D:/Users/youli/Desktop/AC548D3432B3854EF569996512F6A8EB.pngAC548D3432B3854EF569996512F6A8EB"/>
          <p:cNvPicPr>
            <a:picLocks noChangeAspect="1"/>
          </p:cNvPicPr>
          <p:nvPr/>
        </p:nvPicPr>
        <p:blipFill>
          <a:blip r:embed="rId1">
            <a:alphaModFix amt="20000"/>
            <a:grayscl/>
          </a:blip>
          <a:srcRect l="9891" r="9891"/>
          <a:stretch>
            <a:fillRect/>
          </a:stretch>
        </p:blipFill>
        <p:spPr>
          <a:xfrm>
            <a:off x="0" y="0"/>
            <a:ext cx="7343140" cy="686625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635" y="-60960"/>
            <a:ext cx="12191365" cy="691832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3"/>
            </p:custDataLst>
          </p:nvPr>
        </p:nvSpPr>
        <p:spPr>
          <a:xfrm>
            <a:off x="118297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0 2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4"/>
            </p:custDataLst>
          </p:nvPr>
        </p:nvSpPr>
        <p:spPr>
          <a:xfrm>
            <a:off x="10649558" y="2503345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0 3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5"/>
            </p:custDataLst>
          </p:nvPr>
        </p:nvSpPr>
        <p:spPr>
          <a:xfrm>
            <a:off x="1064955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0 4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6046470" y="1408356"/>
            <a:ext cx="5311181" cy="4340926"/>
            <a:chOff x="9522" y="2218"/>
            <a:chExt cx="8364" cy="6836"/>
          </a:xfrm>
        </p:grpSpPr>
        <p:grpSp>
          <p:nvGrpSpPr>
            <p:cNvPr id="4" name="组合 3"/>
            <p:cNvGrpSpPr/>
            <p:nvPr/>
          </p:nvGrpSpPr>
          <p:grpSpPr>
            <a:xfrm>
              <a:off x="9533" y="2218"/>
              <a:ext cx="8353" cy="1739"/>
              <a:chOff x="9533" y="2218"/>
              <a:chExt cx="8353" cy="1739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9533" y="2218"/>
                <a:ext cx="8172" cy="1739"/>
              </a:xfrm>
              <a:prstGeom prst="rect">
                <a:avLst/>
              </a:prstGeom>
              <a:solidFill>
                <a:srgbClr val="C6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 rot="0">
                <a:off x="9978" y="2218"/>
                <a:ext cx="7908" cy="1222"/>
                <a:chOff x="10007" y="2724"/>
                <a:chExt cx="7459" cy="1153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 rot="0">
                  <a:off x="10863" y="2724"/>
                  <a:ext cx="6603" cy="1104"/>
                  <a:chOff x="10706" y="2268"/>
                  <a:chExt cx="6603" cy="1104"/>
                </a:xfrm>
              </p:grpSpPr>
              <p:sp>
                <p:nvSpPr>
                  <p:cNvPr id="125" name="TextBox 5"/>
                  <p:cNvSpPr txBox="1"/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10706" y="2719"/>
                    <a:ext cx="6603" cy="653"/>
                  </a:xfrm>
                  <a:prstGeom prst="rect">
                    <a:avLst/>
                  </a:prstGeom>
                  <a:noFill/>
                </p:spPr>
                <p:txBody>
                  <a:bodyPr vert="horz" wrap="square" lIns="91440" tIns="45720" rIns="91440" bIns="45720" rtlCol="0" anchor="t" anchorCtr="0" compatLnSpc="0">
                    <a:noAutofit/>
                  </a:bodyPr>
                  <a:p>
                    <a:pPr lvl="0" algn="l">
                      <a:lnSpc>
                        <a:spcPct val="150000"/>
                      </a:lnSpc>
                      <a:spcAft>
                        <a:spcPts val="1000"/>
                      </a:spcAft>
                      <a:buClrTx/>
                      <a:buSzTx/>
                      <a:buFontTx/>
                      <a:defRPr/>
                    </a:pPr>
                    <a:r>
                      <a:rPr lang="zh-CN" altLang="en-US" sz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思源宋体 CN Medium" panose="02020500000000000000" charset="-122"/>
                        <a:sym typeface="+mn-ea"/>
                      </a:rPr>
                      <a:t>输入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思源宋体 CN Medium" panose="02020500000000000000" charset="-122"/>
                        <a:sym typeface="+mn-ea"/>
                      </a:rPr>
                      <a:t>文字</a:t>
                    </a:r>
                    <a:endPara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  <a:sym typeface="+mn-ea"/>
                    </a:endParaRPr>
                  </a:p>
                </p:txBody>
              </p:sp>
              <p:sp>
                <p:nvSpPr>
                  <p:cNvPr id="126" name="Прямоугольник 6"/>
                  <p:cNvSpPr txBox="1"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10706" y="2268"/>
                    <a:ext cx="3088" cy="593"/>
                  </a:xfrm>
                  <a:prstGeom prst="rect">
                    <a:avLst/>
                  </a:prstGeom>
                  <a:noFill/>
                </p:spPr>
                <p:txBody>
                  <a:bodyPr wrap="square" bIns="45720" rtlCol="0" anchor="t">
                    <a:spAutoFit/>
                  </a:bodyPr>
                  <a:p>
                    <a:pPr lvl="0" algn="l">
                      <a:buClrTx/>
                      <a:buSzTx/>
                      <a:buFontTx/>
                    </a:pPr>
                    <a:r>
                      <a:rPr lang="zh-CN" altLang="en-US" sz="20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rPr>
                      <a:t>输入</a:t>
                    </a:r>
                    <a:r>
                      <a:rPr lang="zh-CN" altLang="en-US" sz="20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rPr>
                      <a:t>文字</a:t>
                    </a:r>
                    <a:endParaRPr lang="zh-CN" altLang="en-US" sz="20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endParaRPr>
                  </a:p>
                </p:txBody>
              </p:sp>
            </p:grpSp>
            <p:sp>
              <p:nvSpPr>
                <p:cNvPr id="135" name="Прямоугольник 19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0007" y="3170"/>
                  <a:ext cx="977" cy="7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/>
                  <a:r>
                    <a:rPr lang="en-US" sz="25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</a:rPr>
                    <a:t>01</a:t>
                  </a:r>
                  <a:endParaRPr lang="en-US" sz="25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</a:endParaRPr>
                </a:p>
              </p:txBody>
            </p:sp>
          </p:grpSp>
        </p:grpSp>
        <p:cxnSp>
          <p:nvCxnSpPr>
            <p:cNvPr id="28" name="直接箭头连接符 27"/>
            <p:cNvCxnSpPr/>
            <p:nvPr>
              <p:custDataLst>
                <p:tags r:id="rId11"/>
              </p:custDataLst>
            </p:nvPr>
          </p:nvCxnSpPr>
          <p:spPr>
            <a:xfrm>
              <a:off x="13695" y="3957"/>
              <a:ext cx="0" cy="798"/>
            </a:xfrm>
            <a:prstGeom prst="straightConnector1">
              <a:avLst/>
            </a:prstGeom>
            <a:ln w="25400" cap="flat" cmpd="sng">
              <a:solidFill>
                <a:schemeClr val="accent1">
                  <a:alpha val="50000"/>
                </a:schemeClr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>
              <p:custDataLst>
                <p:tags r:id="rId12"/>
              </p:custDataLst>
            </p:nvPr>
          </p:nvCxnSpPr>
          <p:spPr>
            <a:xfrm>
              <a:off x="13695" y="6495"/>
              <a:ext cx="0" cy="798"/>
            </a:xfrm>
            <a:prstGeom prst="straightConnector1">
              <a:avLst/>
            </a:prstGeom>
            <a:ln w="25400">
              <a:solidFill>
                <a:schemeClr val="accent1">
                  <a:alpha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53"/>
            <p:cNvSpPr/>
            <p:nvPr>
              <p:custDataLst>
                <p:tags r:id="rId13"/>
              </p:custDataLst>
            </p:nvPr>
          </p:nvSpPr>
          <p:spPr>
            <a:xfrm>
              <a:off x="9522" y="4767"/>
              <a:ext cx="8172" cy="1739"/>
            </a:xfrm>
            <a:prstGeom prst="rect">
              <a:avLst/>
            </a:prstGeom>
            <a:solidFill>
              <a:srgbClr val="C6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55" name="组合 54"/>
            <p:cNvGrpSpPr/>
            <p:nvPr/>
          </p:nvGrpSpPr>
          <p:grpSpPr>
            <a:xfrm rot="0">
              <a:off x="9967" y="4766"/>
              <a:ext cx="6589" cy="1218"/>
              <a:chOff x="10007" y="2385"/>
              <a:chExt cx="6215" cy="1149"/>
            </a:xfrm>
          </p:grpSpPr>
          <p:grpSp>
            <p:nvGrpSpPr>
              <p:cNvPr id="56" name="组合 55"/>
              <p:cNvGrpSpPr/>
              <p:nvPr/>
            </p:nvGrpSpPr>
            <p:grpSpPr>
              <a:xfrm rot="0">
                <a:off x="10985" y="2385"/>
                <a:ext cx="5237" cy="1047"/>
                <a:chOff x="10828" y="2267"/>
                <a:chExt cx="5237" cy="1047"/>
              </a:xfrm>
            </p:grpSpPr>
            <p:sp>
              <p:nvSpPr>
                <p:cNvPr id="57" name="TextBox 5"/>
                <p:cNvSpPr txBox="1"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10828" y="2700"/>
                  <a:ext cx="5237" cy="614"/>
                </a:xfrm>
                <a:prstGeom prst="rect">
                  <a:avLst/>
                </a:prstGeom>
                <a:noFill/>
              </p:spPr>
              <p:txBody>
                <a:bodyPr vert="horz" wrap="square" lIns="91440" tIns="45720" rIns="91440" bIns="45720" rtlCol="0" anchor="t" anchorCtr="0" compatLnSpc="0">
                  <a:noAutofit/>
                </a:bodyPr>
                <a:p>
                  <a:pPr lvl="0" algn="l">
                    <a:lnSpc>
                      <a:spcPct val="150000"/>
                    </a:lnSpc>
                    <a:spcAft>
                      <a:spcPts val="1000"/>
                    </a:spcAft>
                    <a:buClrTx/>
                    <a:buSzTx/>
                    <a:buFontTx/>
                    <a:defRPr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  <a:sym typeface="+mn-ea"/>
                    </a:rPr>
                    <a:t>输入</a:t>
                  </a: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  <a:sym typeface="+mn-ea"/>
                    </a:rPr>
                    <a:t>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endParaRPr>
                </a:p>
              </p:txBody>
            </p:sp>
            <p:sp>
              <p:nvSpPr>
                <p:cNvPr id="59" name="Прямоугольник 6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0828" y="2267"/>
                  <a:ext cx="3088" cy="592"/>
                </a:xfrm>
                <a:prstGeom prst="rect">
                  <a:avLst/>
                </a:prstGeom>
                <a:noFill/>
              </p:spPr>
              <p:txBody>
                <a:bodyPr wrap="square" bIns="45720" rtlCol="0" anchor="t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zh-CN" altLang="en-US" sz="20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输入</a:t>
                  </a:r>
                  <a:r>
                    <a:rPr lang="zh-CN" altLang="en-US" sz="20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文字</a:t>
                  </a:r>
                  <a:endParaRPr lang="zh-CN" altLang="en-US" sz="20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</p:grpSp>
          <p:sp>
            <p:nvSpPr>
              <p:cNvPr id="60" name="Прямоугольник 19"/>
              <p:cNvSpPr/>
              <p:nvPr>
                <p:custDataLst>
                  <p:tags r:id="rId16"/>
                </p:custDataLst>
              </p:nvPr>
            </p:nvSpPr>
            <p:spPr>
              <a:xfrm>
                <a:off x="10007" y="2827"/>
                <a:ext cx="977" cy="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en-US" sz="25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</a:rPr>
                  <a:t>02</a:t>
                </a:r>
                <a:endParaRPr lang="en-US" sz="2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endParaRPr>
              </a:p>
            </p:txBody>
          </p:sp>
        </p:grpSp>
        <p:sp>
          <p:nvSpPr>
            <p:cNvPr id="62" name="矩形 61"/>
            <p:cNvSpPr/>
            <p:nvPr>
              <p:custDataLst>
                <p:tags r:id="rId17"/>
              </p:custDataLst>
            </p:nvPr>
          </p:nvSpPr>
          <p:spPr>
            <a:xfrm>
              <a:off x="9522" y="7315"/>
              <a:ext cx="8172" cy="1739"/>
            </a:xfrm>
            <a:prstGeom prst="rect">
              <a:avLst/>
            </a:prstGeom>
            <a:solidFill>
              <a:srgbClr val="C6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500" dirty="0">
                <a:solidFill>
                  <a:schemeClr val="bg1"/>
                </a:solidFill>
                <a:latin typeface="方正小标宋_GBK" panose="02000000000000000000" charset="-122"/>
                <a:ea typeface="方正小标宋_GBK" panose="02000000000000000000" charset="-122"/>
                <a:cs typeface="思源宋体 CN Medium" panose="02020500000000000000" charset="-122"/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 rot="0">
              <a:off x="9967" y="7316"/>
              <a:ext cx="6599" cy="1217"/>
              <a:chOff x="10007" y="2386"/>
              <a:chExt cx="6224" cy="1148"/>
            </a:xfrm>
          </p:grpSpPr>
          <p:grpSp>
            <p:nvGrpSpPr>
              <p:cNvPr id="64" name="组合 63"/>
              <p:cNvGrpSpPr/>
              <p:nvPr/>
            </p:nvGrpSpPr>
            <p:grpSpPr>
              <a:xfrm rot="0">
                <a:off x="10994" y="2386"/>
                <a:ext cx="5237" cy="1054"/>
                <a:chOff x="10837" y="2268"/>
                <a:chExt cx="5237" cy="1054"/>
              </a:xfrm>
            </p:grpSpPr>
            <p:sp>
              <p:nvSpPr>
                <p:cNvPr id="65" name="TextBox 5"/>
                <p:cNvSpPr txBox="1"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10837" y="2775"/>
                  <a:ext cx="5237" cy="547"/>
                </a:xfrm>
                <a:prstGeom prst="rect">
                  <a:avLst/>
                </a:prstGeom>
                <a:noFill/>
              </p:spPr>
              <p:txBody>
                <a:bodyPr vert="horz" wrap="square" lIns="91440" tIns="45720" rIns="91440" bIns="45720" rtlCol="0" anchor="t" anchorCtr="0" compatLnSpc="0">
                  <a:spAutoFit/>
                </a:bodyPr>
                <a:p>
                  <a:pPr lvl="0" algn="l">
                    <a:lnSpc>
                      <a:spcPct val="150000"/>
                    </a:lnSpc>
                    <a:spcAft>
                      <a:spcPts val="1000"/>
                    </a:spcAft>
                    <a:buClrTx/>
                    <a:buSzTx/>
                    <a:buFontTx/>
                    <a:defRPr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  <a:sym typeface="+mn-ea"/>
                    </a:rPr>
                    <a:t>输入</a:t>
                  </a:r>
                  <a:r>
                    <a:rPr lang="zh-CN" altLang="en-US" sz="120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  <a:sym typeface="+mn-ea"/>
                    </a:rPr>
                    <a:t>文字</a:t>
                  </a:r>
                  <a:endPara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+mn-ea"/>
                  </a:endParaRPr>
                </a:p>
              </p:txBody>
            </p:sp>
            <p:sp>
              <p:nvSpPr>
                <p:cNvPr id="66" name="Прямоугольник 6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10875" y="2268"/>
                  <a:ext cx="3088" cy="592"/>
                </a:xfrm>
                <a:prstGeom prst="rect">
                  <a:avLst/>
                </a:prstGeom>
                <a:noFill/>
              </p:spPr>
              <p:txBody>
                <a:bodyPr wrap="square" bIns="45720" rtlCol="0" anchor="t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zh-CN" altLang="en-US" sz="20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输入</a:t>
                  </a:r>
                  <a:r>
                    <a:rPr lang="zh-CN" altLang="en-US" sz="200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文字</a:t>
                  </a:r>
                  <a:endParaRPr lang="zh-CN" altLang="en-US" sz="20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</p:grpSp>
          <p:sp>
            <p:nvSpPr>
              <p:cNvPr id="67" name="Прямоугольник 19"/>
              <p:cNvSpPr/>
              <p:nvPr>
                <p:custDataLst>
                  <p:tags r:id="rId20"/>
                </p:custDataLst>
              </p:nvPr>
            </p:nvSpPr>
            <p:spPr>
              <a:xfrm>
                <a:off x="10007" y="2827"/>
                <a:ext cx="977" cy="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en-US" sz="25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</a:rPr>
                  <a:t>03</a:t>
                </a:r>
                <a:endParaRPr lang="en-US" sz="25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endParaRPr>
              </a:p>
            </p:txBody>
          </p:sp>
        </p:grpSp>
      </p:grpSp>
      <p:sp>
        <p:nvSpPr>
          <p:cNvPr id="41" name="TextBox 25"/>
          <p:cNvSpPr txBox="1"/>
          <p:nvPr>
            <p:custDataLst>
              <p:tags r:id="rId21"/>
            </p:custDataLst>
          </p:nvPr>
        </p:nvSpPr>
        <p:spPr bwMode="auto">
          <a:xfrm>
            <a:off x="479425" y="5104130"/>
            <a:ext cx="5231765" cy="3683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 compatLnSpc="0">
            <a:spAutoFit/>
          </a:bodyPr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思源宋体 CN Medium" panose="02020500000000000000" charset="-122"/>
                <a:sym typeface="+mn-ea"/>
              </a:rPr>
              <a:t> </a:t>
            </a:r>
            <a:endParaRPr lang="zh-CN" altLang="en-US" sz="120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  <a:cs typeface="思源宋体 CN Medium" panose="02020500000000000000" charset="-122"/>
              <a:sym typeface="+mn-ea"/>
            </a:endParaRPr>
          </a:p>
        </p:txBody>
      </p:sp>
      <p:pic>
        <p:nvPicPr>
          <p:cNvPr id="38" name="图片 37" descr="D:/Users/youli/Desktop/AC548D3432B3854EF569996512F6A8EB.pngAC548D3432B3854EF569996512F6A8EB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"/>
          <a:srcRect l="8332" r="8332"/>
          <a:stretch>
            <a:fillRect/>
          </a:stretch>
        </p:blipFill>
        <p:spPr>
          <a:xfrm>
            <a:off x="1104900" y="1894205"/>
            <a:ext cx="3975735" cy="35782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18" name="平行四边形 17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23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3" name="图片 42" descr="C:/Users/21143/Desktop/微信图片_20251224165321_138_1468.png微信图片_20251224165321_138_1468"/>
          <p:cNvPicPr/>
          <p:nvPr/>
        </p:nvPicPr>
        <p:blipFill>
          <a:blip r:embed="rId24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32" name="文本框 17"/>
          <p:cNvSpPr txBox="1"/>
          <p:nvPr>
            <p:custDataLst>
              <p:tags r:id="rId25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</p:spTree>
    <p:custDataLst>
      <p:tags r:id="rId2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D:/Users/youli/Desktop/微信图片_20251216142855_122_1104.jpg微信图片_20251216142855_122_1104"/>
          <p:cNvPicPr>
            <a:picLocks noChangeAspect="1"/>
          </p:cNvPicPr>
          <p:nvPr/>
        </p:nvPicPr>
        <p:blipFill>
          <a:blip r:embed="rId4"/>
          <a:srcRect l="9882" r="9882"/>
          <a:stretch>
            <a:fillRect/>
          </a:stretch>
        </p:blipFill>
        <p:spPr>
          <a:xfrm>
            <a:off x="-3175" y="-8255"/>
            <a:ext cx="12192000" cy="686625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-3175" y="-30480"/>
            <a:ext cx="12191365" cy="6887845"/>
          </a:xfrm>
          <a:prstGeom prst="rect">
            <a:avLst/>
          </a:prstGeom>
          <a:gradFill>
            <a:gsLst>
              <a:gs pos="47000">
                <a:srgbClr val="FFFFFF">
                  <a:alpha val="100000"/>
                </a:srgbClr>
              </a:gs>
              <a:gs pos="100000">
                <a:srgbClr val="FFFFFF">
                  <a:alpha val="12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6"/>
            </p:custDataLst>
          </p:nvPr>
        </p:nvSpPr>
        <p:spPr>
          <a:xfrm>
            <a:off x="10649558" y="2503345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0 3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7"/>
            </p:custDataLst>
          </p:nvPr>
        </p:nvSpPr>
        <p:spPr>
          <a:xfrm>
            <a:off x="10649558" y="4631230"/>
            <a:ext cx="4582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ln w="12700">
                  <a:noFill/>
                </a:ln>
                <a:solidFill>
                  <a:schemeClr val="lt1"/>
                </a:solidFill>
                <a:latin typeface="方正小标宋_GBK" panose="02000000000000000000" charset="-122"/>
                <a:ea typeface="方正小标宋_GBK" panose="02000000000000000000" charset="-122"/>
              </a:rPr>
              <a:t>0 4</a:t>
            </a:r>
            <a:endParaRPr lang="en-US" altLang="zh-CN" sz="1600" b="1">
              <a:ln w="12700">
                <a:noFill/>
              </a:ln>
              <a:solidFill>
                <a:schemeClr val="lt1"/>
              </a:solidFill>
              <a:latin typeface="方正小标宋_GBK" panose="02000000000000000000" charset="-122"/>
              <a:ea typeface="方正小标宋_GBK" panose="02000000000000000000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8"/>
            </p:custDataLst>
          </p:nvPr>
        </p:nvGrpSpPr>
        <p:grpSpPr>
          <a:xfrm>
            <a:off x="5574030" y="2135949"/>
            <a:ext cx="6094730" cy="2918748"/>
            <a:chOff x="8558" y="2976"/>
            <a:chExt cx="8546" cy="3344"/>
          </a:xfrm>
        </p:grpSpPr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10667" y="2976"/>
              <a:ext cx="5177" cy="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p>
              <a:pPr algn="l"/>
              <a:r>
                <a:rPr lang="zh-CN" altLang="en-US" sz="2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Heavy" panose="02020900000000000000" charset="-122"/>
                </a:rPr>
                <a:t>输入文字</a:t>
              </a:r>
              <a:endParaRPr lang="zh-CN" altLang="en-US" sz="2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思源宋体 CN Heavy" panose="02020900000000000000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8558" y="3693"/>
              <a:ext cx="8546" cy="2627"/>
              <a:chOff x="8558" y="3693"/>
              <a:chExt cx="8546" cy="2627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8558" y="3693"/>
                <a:ext cx="8546" cy="2230"/>
                <a:chOff x="8558" y="3693"/>
                <a:chExt cx="8546" cy="2230"/>
              </a:xfrm>
            </p:grpSpPr>
            <p:grpSp>
              <p:nvGrpSpPr>
                <p:cNvPr id="13" name="组合 12"/>
                <p:cNvGrpSpPr/>
                <p:nvPr/>
              </p:nvGrpSpPr>
              <p:grpSpPr>
                <a:xfrm rot="0">
                  <a:off x="8558" y="3693"/>
                  <a:ext cx="2975" cy="2231"/>
                  <a:chOff x="8773" y="3809"/>
                  <a:chExt cx="3229" cy="2422"/>
                </a:xfrm>
              </p:grpSpPr>
              <p:graphicFrame>
                <p:nvGraphicFramePr>
                  <p:cNvPr id="9" name="图表 8"/>
                  <p:cNvGraphicFramePr/>
                  <p:nvPr>
                    <p:custDataLst>
                      <p:tags r:id="rId10"/>
                    </p:custDataLst>
                  </p:nvPr>
                </p:nvGraphicFramePr>
                <p:xfrm>
                  <a:off x="8773" y="3809"/>
                  <a:ext cx="3229" cy="242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1"/>
                  </a:graphicData>
                </a:graphic>
              </p:graphicFrame>
              <p:sp>
                <p:nvSpPr>
                  <p:cNvPr id="10" name="矩形 9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9763" y="4522"/>
                    <a:ext cx="1298" cy="41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lvl="0" algn="ctr" defTabSz="412750" hangingPunct="0">
                      <a:defRPr/>
                    </a:pPr>
                    <a:r>
                      <a:rPr lang="zh-CN" altLang="en-US" sz="1600" kern="0" dirty="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思源宋体 CN Medium" panose="02020500000000000000" charset="-122"/>
                        <a:sym typeface="思源宋体 CN Heavy" panose="02020900000000000000" charset="-122"/>
                      </a:rPr>
                      <a:t>百分比</a:t>
                    </a:r>
                    <a:endParaRPr lang="zh-CN" altLang="en-US" sz="1600" kern="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  <a:sym typeface="思源宋体 CN Heavy" panose="02020900000000000000" charset="-122"/>
                    </a:endParaRPr>
                  </a:p>
                </p:txBody>
              </p:sp>
            </p:grpSp>
            <p:grpSp>
              <p:nvGrpSpPr>
                <p:cNvPr id="11" name="组合 10"/>
                <p:cNvGrpSpPr/>
                <p:nvPr/>
              </p:nvGrpSpPr>
              <p:grpSpPr>
                <a:xfrm rot="0">
                  <a:off x="11344" y="3693"/>
                  <a:ext cx="2975" cy="2231"/>
                  <a:chOff x="12636" y="3809"/>
                  <a:chExt cx="3229" cy="2422"/>
                </a:xfrm>
              </p:grpSpPr>
              <p:graphicFrame>
                <p:nvGraphicFramePr>
                  <p:cNvPr id="14" name="图表 13"/>
                  <p:cNvGraphicFramePr/>
                  <p:nvPr>
                    <p:custDataLst>
                      <p:tags r:id="rId12"/>
                    </p:custDataLst>
                  </p:nvPr>
                </p:nvGraphicFramePr>
                <p:xfrm>
                  <a:off x="12636" y="3809"/>
                  <a:ext cx="3229" cy="242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2"/>
                  </a:graphicData>
                </a:graphic>
              </p:graphicFrame>
              <p:sp>
                <p:nvSpPr>
                  <p:cNvPr id="18" name="矩形 17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13624" y="4522"/>
                    <a:ext cx="1298" cy="41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lvl="0" algn="ctr" defTabSz="412750" hangingPunct="0">
                      <a:buClrTx/>
                      <a:buSzTx/>
                      <a:buFontTx/>
                      <a:defRPr/>
                    </a:pPr>
                    <a:r>
                      <a:rPr lang="zh-CN" altLang="en-US" sz="1600" kern="0" dirty="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思源宋体 CN Medium" panose="02020500000000000000" charset="-122"/>
                        <a:sym typeface="思源宋体 CN Heavy" panose="02020900000000000000" charset="-122"/>
                      </a:rPr>
                      <a:t>百分比</a:t>
                    </a:r>
                    <a:endParaRPr lang="zh-CN" altLang="en-US" sz="1600" kern="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  <a:sym typeface="思源宋体 CN Heavy" panose="02020900000000000000" charset="-122"/>
                    </a:endParaRPr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 rot="0">
                  <a:off x="14130" y="3693"/>
                  <a:ext cx="2975" cy="2231"/>
                  <a:chOff x="16523" y="3809"/>
                  <a:chExt cx="3229" cy="2422"/>
                </a:xfrm>
              </p:grpSpPr>
              <p:graphicFrame>
                <p:nvGraphicFramePr>
                  <p:cNvPr id="20" name="图表 19"/>
                  <p:cNvGraphicFramePr/>
                  <p:nvPr>
                    <p:custDataLst>
                      <p:tags r:id="rId14"/>
                    </p:custDataLst>
                  </p:nvPr>
                </p:nvGraphicFramePr>
                <p:xfrm>
                  <a:off x="16523" y="3809"/>
                  <a:ext cx="3229" cy="242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sp>
                <p:nvSpPr>
                  <p:cNvPr id="22" name="矩形 21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17509" y="4521"/>
                    <a:ext cx="1298" cy="41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lvl="0" algn="ctr" defTabSz="412750" hangingPunct="0">
                      <a:buClrTx/>
                      <a:buSzTx/>
                      <a:buFontTx/>
                      <a:defRPr/>
                    </a:pPr>
                    <a:r>
                      <a:rPr lang="zh-CN" altLang="en-US" sz="1600" kern="0" dirty="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思源宋体 CN Medium" panose="02020500000000000000" charset="-122"/>
                        <a:sym typeface="思源宋体 CN Heavy" panose="02020900000000000000" charset="-122"/>
                      </a:rPr>
                      <a:t>百分比</a:t>
                    </a:r>
                    <a:endParaRPr lang="zh-CN" altLang="en-US" sz="1600" kern="0" dirty="0">
                      <a:solidFill>
                        <a:srgbClr val="C00000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思源宋体 CN Medium" panose="02020500000000000000" charset="-122"/>
                      <a:sym typeface="思源宋体 CN Heavy" panose="02020900000000000000" charset="-122"/>
                    </a:endParaRPr>
                  </a:p>
                </p:txBody>
              </p:sp>
            </p:grpSp>
          </p:grpSp>
          <p:sp>
            <p:nvSpPr>
              <p:cNvPr id="23" name="文本框 2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9072" y="5803"/>
                <a:ext cx="1972" cy="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30000"/>
                  </a:lnSpc>
                </a:pPr>
                <a:r>
                  <a:rPr lang="zh-CN" altLang="en-US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</a:rPr>
                  <a:t>输入文字</a:t>
                </a:r>
                <a:endParaRPr lang="zh-CN" altLang="en-US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1888" y="5803"/>
                <a:ext cx="1972" cy="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lang="zh-CN" altLang="en-US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</a:rPr>
                  <a:t>输入文字</a:t>
                </a:r>
                <a:endParaRPr lang="zh-CN" altLang="en-US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endParaRPr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4651" y="5803"/>
                <a:ext cx="1972" cy="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30000"/>
                  </a:lnSpc>
                  <a:buClrTx/>
                  <a:buSzTx/>
                  <a:buFontTx/>
                </a:pPr>
                <a:r>
                  <a:rPr lang="zh-CN" altLang="en-US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</a:rPr>
                  <a:t>输入文字</a:t>
                </a:r>
                <a:endParaRPr lang="zh-CN" altLang="en-US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076325" y="1710055"/>
            <a:ext cx="4929505" cy="3840480"/>
            <a:chOff x="10886" y="3520"/>
            <a:chExt cx="6182" cy="5396"/>
          </a:xfrm>
        </p:grpSpPr>
        <p:grpSp>
          <p:nvGrpSpPr>
            <p:cNvPr id="34" name="组合 33"/>
            <p:cNvGrpSpPr/>
            <p:nvPr/>
          </p:nvGrpSpPr>
          <p:grpSpPr>
            <a:xfrm>
              <a:off x="10886" y="3520"/>
              <a:ext cx="6183" cy="2337"/>
              <a:chOff x="10886" y="3520"/>
              <a:chExt cx="6183" cy="2337"/>
            </a:xfrm>
          </p:grpSpPr>
          <p:sp>
            <p:nvSpPr>
              <p:cNvPr id="42" name="矩形 41"/>
              <p:cNvSpPr/>
              <p:nvPr>
                <p:custDataLst>
                  <p:tags r:id="rId19"/>
                </p:custDataLst>
              </p:nvPr>
            </p:nvSpPr>
            <p:spPr>
              <a:xfrm>
                <a:off x="10886" y="4568"/>
                <a:ext cx="6183" cy="1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/>
              <a:p>
                <a:pPr marL="285750" indent="-285750" algn="just" defTabSz="914400" fontAlgn="auto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 typeface="Wingdings" panose="05000000000000000000" charset="0"/>
                  <a:buChar char="u"/>
                </a:pPr>
                <a:r>
                  <a:rPr lang="zh-CN" alt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Arial" panose="020B0604020202020204" pitchFamily="34" charset="0"/>
                  </a:rPr>
                  <a:t>输入文字</a:t>
                </a:r>
                <a:endParaRPr lang="zh-CN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Arial" panose="020B0604020202020204" pitchFamily="34" charset="0"/>
                </a:endParaRPr>
              </a:p>
              <a:p>
                <a:pPr marL="285750" indent="-285750" algn="just" defTabSz="914400" fontAlgn="auto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 typeface="Wingdings" panose="05000000000000000000" charset="0"/>
                  <a:buChar char="u"/>
                </a:pPr>
                <a:r>
                  <a:rPr lang="zh-CN" alt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Arial" panose="020B0604020202020204" pitchFamily="34" charset="0"/>
                  </a:rPr>
                  <a:t>输入文字</a:t>
                </a:r>
                <a:endParaRPr lang="zh-CN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文本框1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1224" y="3599"/>
                <a:ext cx="3916" cy="64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4000" b="0" i="0" u="none" strike="noStrike" cap="none" spc="0" normalizeH="0" baseline="0">
                    <a:ln>
                      <a:noFill/>
                    </a:ln>
                    <a:gradFill>
                      <a:gsLst>
                        <a:gs pos="50000">
                          <a:srgbClr val="B39B73"/>
                        </a:gs>
                        <a:gs pos="21000">
                          <a:srgbClr val="987742"/>
                        </a:gs>
                        <a:gs pos="81000">
                          <a:srgbClr val="987742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zh-CN" altLang="en-US" sz="2400" dirty="0" smtClean="0">
                    <a:solidFill>
                      <a:srgbClr val="C00000"/>
                    </a:solidFill>
                  </a:rPr>
                  <a:t>输入</a:t>
                </a:r>
                <a:r>
                  <a:rPr lang="zh-CN" altLang="en-US" sz="2400" dirty="0" smtClean="0">
                    <a:solidFill>
                      <a:srgbClr val="C00000"/>
                    </a:solidFill>
                  </a:rPr>
                  <a:t>文字</a:t>
                </a:r>
                <a:endParaRPr lang="zh-CN" altLang="en-US" sz="2400" dirty="0" smtClean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0" name="圆角矩形 39"/>
              <p:cNvSpPr/>
              <p:nvPr>
                <p:custDataLst>
                  <p:tags r:id="rId21"/>
                </p:custDataLst>
              </p:nvPr>
            </p:nvSpPr>
            <p:spPr>
              <a:xfrm>
                <a:off x="10886" y="3520"/>
                <a:ext cx="173" cy="804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0886" y="6580"/>
              <a:ext cx="6183" cy="2337"/>
              <a:chOff x="10886" y="3520"/>
              <a:chExt cx="6183" cy="2337"/>
            </a:xfrm>
          </p:grpSpPr>
          <p:sp>
            <p:nvSpPr>
              <p:cNvPr id="44" name="矩形 43"/>
              <p:cNvSpPr/>
              <p:nvPr>
                <p:custDataLst>
                  <p:tags r:id="rId22"/>
                </p:custDataLst>
              </p:nvPr>
            </p:nvSpPr>
            <p:spPr>
              <a:xfrm>
                <a:off x="10886" y="4568"/>
                <a:ext cx="6183" cy="1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rmAutofit/>
              </a:bodyPr>
              <a:p>
                <a:pPr marL="285750" indent="-285750" defTabSz="1218565" fontAlgn="auto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charset="0"/>
                  <a:buChar char="u"/>
                  <a:defRPr/>
                </a:pPr>
                <a:r>
                  <a:rPr lang="zh-CN" alt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Arial" panose="020B0604020202020204" pitchFamily="34" charset="0"/>
                  </a:rPr>
                  <a:t>输入文字</a:t>
                </a:r>
                <a:endParaRPr lang="zh-CN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Arial" panose="020B0604020202020204" pitchFamily="34" charset="0"/>
                </a:endParaRPr>
              </a:p>
              <a:p>
                <a:pPr marL="285750" indent="-285750" defTabSz="1218565" fontAlgn="auto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charset="0"/>
                  <a:buChar char="u"/>
                  <a:defRPr/>
                </a:pPr>
                <a:r>
                  <a:rPr lang="zh-CN" alt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思源宋体 CN Medium" panose="02020500000000000000" charset="-122"/>
                    <a:sym typeface="Arial" panose="020B0604020202020204" pitchFamily="34" charset="0"/>
                  </a:rPr>
                  <a:t>输入文字</a:t>
                </a:r>
                <a:endParaRPr lang="zh-CN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思源宋体 CN Medium" panose="0202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文本框1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1224" y="3599"/>
                <a:ext cx="3916" cy="64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4000" b="0" i="0" u="none" strike="noStrike" cap="none" spc="0" normalizeH="0" baseline="0">
                    <a:ln>
                      <a:noFill/>
                    </a:ln>
                    <a:gradFill>
                      <a:gsLst>
                        <a:gs pos="50000">
                          <a:srgbClr val="B39B73"/>
                        </a:gs>
                        <a:gs pos="21000">
                          <a:srgbClr val="987742"/>
                        </a:gs>
                        <a:gs pos="81000">
                          <a:srgbClr val="987742"/>
                        </a:gs>
                      </a:gsLst>
                      <a:lin ang="2700000" scaled="0"/>
                    </a:gra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zh-CN" altLang="en-US" sz="2400" dirty="0" smtClean="0">
                    <a:solidFill>
                      <a:srgbClr val="C00000"/>
                    </a:solidFill>
                  </a:rPr>
                  <a:t>输入</a:t>
                </a:r>
                <a:r>
                  <a:rPr lang="zh-CN" altLang="en-US" sz="2400" dirty="0" smtClean="0">
                    <a:solidFill>
                      <a:srgbClr val="C00000"/>
                    </a:solidFill>
                  </a:rPr>
                  <a:t>文字</a:t>
                </a:r>
                <a:endParaRPr lang="zh-CN" altLang="en-US" sz="2400" dirty="0" smtClean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6" name="圆角矩形 45"/>
              <p:cNvSpPr/>
              <p:nvPr>
                <p:custDataLst>
                  <p:tags r:id="rId24"/>
                </p:custDataLst>
              </p:nvPr>
            </p:nvSpPr>
            <p:spPr>
              <a:xfrm>
                <a:off x="10886" y="3520"/>
                <a:ext cx="173" cy="804"/>
              </a:xfrm>
              <a:prstGeom prst="roundRect">
                <a:avLst/>
              </a:prstGeom>
              <a:solidFill>
                <a:srgbClr val="C809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305300" y="1285875"/>
            <a:ext cx="1413510" cy="7569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</p:grpSpPr>
        <p:sp>
          <p:nvSpPr>
            <p:cNvPr id="7" name="平行四边形 6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adFill>
              <a:gsLst>
                <a:gs pos="30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>
              <p:custDataLst>
                <p:tags r:id="rId27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adFill>
              <a:gsLst>
                <a:gs pos="26000">
                  <a:srgbClr val="C00000"/>
                </a:gs>
                <a:gs pos="93000">
                  <a:srgbClr val="97080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adFill>
              <a:gsLst>
                <a:gs pos="39000">
                  <a:srgbClr val="C62828"/>
                </a:gs>
                <a:gs pos="100000">
                  <a:srgbClr val="FFB300">
                    <a:alpha val="4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2" name="图片 11" descr="C:/Users/21143/Desktop/微信图片_20251224165321_138_1468.png微信图片_20251224165321_138_1468"/>
          <p:cNvPicPr/>
          <p:nvPr/>
        </p:nvPicPr>
        <p:blipFill>
          <a:blip r:embed="rId28"/>
          <a:srcRect t="10" b="1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  <p:sp>
        <p:nvSpPr>
          <p:cNvPr id="28" name="文本框 17"/>
          <p:cNvSpPr txBox="1"/>
          <p:nvPr>
            <p:custDataLst>
              <p:tags r:id="rId29"/>
            </p:custDataLst>
          </p:nvPr>
        </p:nvSpPr>
        <p:spPr>
          <a:xfrm rot="20700000">
            <a:off x="151765" y="144463"/>
            <a:ext cx="1009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font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思源黑体 CN Normal" panose="020B0400000000000000" charset="-122"/>
            </a:endParaRPr>
          </a:p>
        </p:txBody>
      </p:sp>
    </p:spTree>
    <p:custDataLst>
      <p:tags r:id="rId3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/Users/21143/Desktop/宣讲PPT/图片4.png图片4"/>
          <p:cNvPicPr>
            <a:picLocks noChangeAspect="1"/>
          </p:cNvPicPr>
          <p:nvPr/>
        </p:nvPicPr>
        <p:blipFill>
          <a:blip r:embed="rId1"/>
          <a:srcRect t="7841" b="7841"/>
          <a:stretch>
            <a:fillRect/>
          </a:stretch>
        </p:blipFill>
        <p:spPr>
          <a:xfrm>
            <a:off x="635" y="635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6857365"/>
          </a:xfrm>
          <a:prstGeom prst="rect">
            <a:avLst/>
          </a:prstGeom>
          <a:gradFill>
            <a:gsLst>
              <a:gs pos="8000">
                <a:srgbClr val="FFFFFF">
                  <a:alpha val="100000"/>
                </a:srgbClr>
              </a:gs>
              <a:gs pos="21000">
                <a:srgbClr val="FFFFFF">
                  <a:alpha val="100000"/>
                  <a:lumMod val="97000"/>
                </a:srgbClr>
              </a:gs>
              <a:gs pos="100000">
                <a:srgbClr val="FFFFFF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270" y="635"/>
            <a:ext cx="12191365" cy="6858000"/>
          </a:xfrm>
          <a:prstGeom prst="rect">
            <a:avLst/>
          </a:prstGeom>
          <a:gradFill>
            <a:gsLst>
              <a:gs pos="0">
                <a:srgbClr val="FFFFFF">
                  <a:alpha val="90000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单圆角矩形 17"/>
          <p:cNvSpPr/>
          <p:nvPr>
            <p:custDataLst>
              <p:tags r:id="rId4"/>
            </p:custDataLst>
          </p:nvPr>
        </p:nvSpPr>
        <p:spPr>
          <a:xfrm>
            <a:off x="-42545" y="1965325"/>
            <a:ext cx="12235815" cy="2529205"/>
          </a:xfrm>
          <a:prstGeom prst="round1Rect">
            <a:avLst>
              <a:gd name="adj" fmla="val 0"/>
            </a:avLst>
          </a:prstGeom>
          <a:solidFill>
            <a:srgbClr val="FFB3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sp>
        <p:nvSpPr>
          <p:cNvPr id="2" name="单圆角矩形 1"/>
          <p:cNvSpPr/>
          <p:nvPr>
            <p:custDataLst>
              <p:tags r:id="rId5"/>
            </p:custDataLst>
          </p:nvPr>
        </p:nvSpPr>
        <p:spPr>
          <a:xfrm>
            <a:off x="-42545" y="1976120"/>
            <a:ext cx="11737975" cy="2518410"/>
          </a:xfrm>
          <a:prstGeom prst="round1Rect">
            <a:avLst>
              <a:gd name="adj" fmla="val 0"/>
            </a:avLst>
          </a:prstGeom>
          <a:solidFill>
            <a:srgbClr val="C6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思源黑体 CN Normal" panose="020B04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2785" y="1336675"/>
            <a:ext cx="4987223" cy="3798570"/>
            <a:chOff x="1219" y="2168"/>
            <a:chExt cx="8773" cy="6682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1219" y="2168"/>
              <a:ext cx="8773" cy="66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17500" dist="76200" algn="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7" name="图片 6" descr="C:/Users/21143/Desktop/宣讲PPT/13.jpg13"/>
            <p:cNvPicPr>
              <a:picLocks noChangeAspect="1"/>
            </p:cNvPicPr>
            <p:nvPr/>
          </p:nvPicPr>
          <p:blipFill>
            <a:blip r:embed="rId7"/>
            <a:srcRect l="5578" t="8" r="5578" b="-8"/>
            <a:stretch>
              <a:fillRect/>
            </a:stretch>
          </p:blipFill>
          <p:spPr>
            <a:xfrm>
              <a:off x="1500" y="2430"/>
              <a:ext cx="8210" cy="6158"/>
            </a:xfrm>
            <a:prstGeom prst="rect">
              <a:avLst/>
            </a:prstGeom>
          </p:spPr>
        </p:pic>
      </p:grpSp>
      <p:pic>
        <p:nvPicPr>
          <p:cNvPr id="16" name="slide1"/>
          <p:cNvPicPr>
            <a:picLocks noChangeAspect="1"/>
          </p:cNvPicPr>
          <p:nvPr/>
        </p:nvPicPr>
        <p:blipFill>
          <a:blip r:embed="rId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4652645"/>
            <a:ext cx="12192000" cy="2205990"/>
          </a:xfrm>
          <a:prstGeom prst="rect">
            <a:avLst/>
          </a:prstGeom>
        </p:spPr>
      </p:pic>
      <p:sp>
        <p:nvSpPr>
          <p:cNvPr id="10" name="slide1"/>
          <p:cNvSpPr txBox="1"/>
          <p:nvPr/>
        </p:nvSpPr>
        <p:spPr>
          <a:xfrm>
            <a:off x="6170930" y="2165985"/>
            <a:ext cx="424180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第三部分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 rot="5400000">
            <a:off x="5164455" y="1118235"/>
            <a:ext cx="718185" cy="745490"/>
            <a:chOff x="10124" y="2381"/>
            <a:chExt cx="1420" cy="1473"/>
          </a:xfrm>
          <a:solidFill>
            <a:srgbClr val="FFB300">
              <a:alpha val="60000"/>
            </a:srgbClr>
          </a:solidFill>
        </p:grpSpPr>
        <p:sp>
          <p:nvSpPr>
            <p:cNvPr id="58" name="矩形 57"/>
            <p:cNvSpPr/>
            <p:nvPr>
              <p:custDataLst>
                <p:tags r:id="rId9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10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16200000">
            <a:off x="497205" y="4613275"/>
            <a:ext cx="718185" cy="745490"/>
            <a:chOff x="10124" y="2381"/>
            <a:chExt cx="1420" cy="1473"/>
          </a:xfrm>
          <a:solidFill>
            <a:srgbClr val="FFB300">
              <a:alpha val="60000"/>
            </a:srgbClr>
          </a:solidFill>
        </p:grpSpPr>
        <p:sp>
          <p:nvSpPr>
            <p:cNvPr id="20" name="矩形 19"/>
            <p:cNvSpPr/>
            <p:nvPr>
              <p:custDataLst>
                <p:tags r:id="rId11"/>
              </p:custDataLst>
            </p:nvPr>
          </p:nvSpPr>
          <p:spPr>
            <a:xfrm>
              <a:off x="10124" y="2733"/>
              <a:ext cx="393" cy="11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2"/>
              </p:custDataLst>
            </p:nvPr>
          </p:nvSpPr>
          <p:spPr>
            <a:xfrm rot="5400000">
              <a:off x="10637" y="1867"/>
              <a:ext cx="393" cy="1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37" name="slide5"/>
          <p:cNvSpPr/>
          <p:nvPr/>
        </p:nvSpPr>
        <p:spPr>
          <a:xfrm>
            <a:off x="78740" y="113030"/>
            <a:ext cx="1017905" cy="1018540"/>
          </a:xfrm>
          <a:prstGeom prst="ellipse">
            <a:avLst/>
          </a:prstGeom>
          <a:gradFill>
            <a:gsLst>
              <a:gs pos="0">
                <a:srgbClr val="FFB300"/>
              </a:gs>
              <a:gs pos="58000">
                <a:srgbClr val="FEB664">
                  <a:alpha val="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汉仪旗黑-55简" panose="00020600040101010101" charset="-128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6083935" y="3086735"/>
            <a:ext cx="5113020" cy="1337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just" fontAlgn="base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单击此处输入你的正文，文字是您思想的提炼，为了最终演示发布的良好效果，请尽量言简意赅的阐述观点。</a:t>
            </a:r>
            <a:endParaRPr lang="zh-CN" altLang="en-US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 descr="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1800" y="323850"/>
            <a:ext cx="2706370" cy="53086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2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131.xml><?xml version="1.0" encoding="utf-8"?>
<p:tagLst xmlns:p="http://schemas.openxmlformats.org/presentationml/2006/main">
  <p:tag name="KSO_WM_DIAGRAM_VIRTUALLY_FRAME" val="{&quot;height&quot;:254.05,&quot;left&quot;:229.2,&quot;top&quot;:151.05,&quot;width&quot;:678.65}"/>
</p:tagLst>
</file>

<file path=ppt/tags/tag13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DIAGRAM_VIRTUALLY_FRAME" val="{&quot;height&quot;:254.05,&quot;left&quot;:229.2,&quot;top&quot;:151.05,&quot;width&quot;:678.65}"/>
</p:tagLst>
</file>

<file path=ppt/tags/tag133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  <p:tag name="KSO_WM_DIAGRAM_VIRTUALLY_FRAME" val="{&quot;height&quot;:254.05,&quot;left&quot;:229.2,&quot;top&quot;:151.05,&quot;width&quot;:678.65}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DIAGRAM_VIRTUALLY_FRAME" val="{&quot;height&quot;:254.05,&quot;left&quot;:229.2,&quot;top&quot;:151.05,&quot;width&quot;:678.65}"/>
</p:tagLst>
</file>

<file path=ppt/tags/tag13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4.05,&quot;left&quot;:229.2,&quot;top&quot;:151.05,&quot;width&quot;:678.65}"/>
</p:tagLst>
</file>

<file path=ppt/tags/tag136.xml><?xml version="1.0" encoding="utf-8"?>
<p:tagLst xmlns:p="http://schemas.openxmlformats.org/presentationml/2006/main">
  <p:tag name="KSO_WM_DIAGRAM_VIRTUALLY_FRAME" val="{&quot;height&quot;:254.05,&quot;left&quot;:229.2,&quot;top&quot;:151.05,&quot;width&quot;:678.65}"/>
</p:tagLst>
</file>

<file path=ppt/tags/tag13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DIAGRAM_VIRTUALLY_FRAME" val="{&quot;height&quot;:254.05,&quot;left&quot;:229.2,&quot;top&quot;:151.05,&quot;width&quot;:678.65}"/>
</p:tagLst>
</file>

<file path=ppt/tags/tag13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DIAGRAM_VIRTUALLY_FRAME" val="{&quot;height&quot;:254.05,&quot;left&quot;:229.2,&quot;top&quot;:151.05,&quot;width&quot;:678.65}"/>
</p:tagLst>
</file>

<file path=ppt/tags/tag13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4.05,&quot;left&quot;:229.2,&quot;top&quot;:151.05,&quot;width&quot;:678.65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254.05,&quot;left&quot;:229.2,&quot;top&quot;:151.05,&quot;width&quot;:678.65}"/>
</p:tagLst>
</file>

<file path=ppt/tags/tag14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DIAGRAM_VIRTUALLY_FRAME" val="{&quot;height&quot;:254.05,&quot;left&quot;:229.2,&quot;top&quot;:151.05,&quot;width&quot;:678.65}"/>
</p:tagLst>
</file>

<file path=ppt/tags/tag14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DIAGRAM_VIRTUALLY_FRAME" val="{&quot;height&quot;:254.05,&quot;left&quot;:229.2,&quot;top&quot;:151.05,&quot;width&quot;:678.65}"/>
</p:tagLst>
</file>

<file path=ppt/tags/tag14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4.05,&quot;left&quot;:229.2,&quot;top&quot;:151.05,&quot;width&quot;:678.65}"/>
</p:tagLst>
</file>

<file path=ppt/tags/tag144.xml><?xml version="1.0" encoding="utf-8"?>
<p:tagLst xmlns:p="http://schemas.openxmlformats.org/presentationml/2006/main">
  <p:tag name="KSO_WM_DIAGRAM_VIRTUALLY_FRAME" val="{&quot;height&quot;:254.05,&quot;left&quot;:229.2,&quot;top&quot;:151.05,&quot;width&quot;:678.65}"/>
</p:tagLst>
</file>

<file path=ppt/tags/tag14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DIAGRAM_VIRTUALLY_FRAME" val="{&quot;height&quot;:254.05,&quot;left&quot;:229.2,&quot;top&quot;:151.05,&quot;width&quot;:678.65}"/>
</p:tagLst>
</file>

<file path=ppt/tags/tag14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DIAGRAM_VIRTUALLY_FRAME" val="{&quot;height&quot;:254.05,&quot;left&quot;:229.2,&quot;top&quot;:151.05,&quot;width&quot;:678.65}"/>
</p:tagLst>
</file>

<file path=ppt/tags/tag14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4.05,&quot;left&quot;:229.2,&quot;top&quot;:151.05,&quot;width&quot;:678.65}"/>
</p:tagLst>
</file>

<file path=ppt/tags/tag148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  <p:tag name="KSO_WM_BEAUTIFY_FLAG" val=""/>
  <p:tag name="KSO_WM_DIAGRAM_VIRTUALLY_FRAME" val="{&quot;height&quot;:254.05,&quot;left&quot;:229.2,&quot;top&quot;:151.05,&quot;width&quot;:678.65}"/>
</p:tagLst>
</file>

<file path=ppt/tags/tag149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  <p:tag name="KSO_WM_BEAUTIFY_FLAG" val=""/>
  <p:tag name="KSO_WM_DIAGRAM_VIRTUALLY_FRAME" val="{&quot;height&quot;:254.05,&quot;left&quot;:229.2,&quot;top&quot;:151.05,&quot;width&quot;:678.6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  <p:tag name="KSO_WM_BEAUTIFY_FLAG" val=""/>
  <p:tag name="KSO_WM_DIAGRAM_VIRTUALLY_FRAME" val="{&quot;height&quot;:254.05,&quot;left&quot;:229.2,&quot;top&quot;:151.05,&quot;width&quot;:678.65}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2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5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5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5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5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57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3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0"/>
  <p:tag name="KSO_WM_UNIT_FILL_GRADIENT_Direction" val="3"/>
  <p:tag name="KSO_WM_UNIT_FILL_TYPE" val="3"/>
  <p:tag name="KSO_WM_UNIT_LINE_FORE_SCHEMECOLOR_INDEX_1_BRIGHTNESS" val="0"/>
  <p:tag name="KSO_WM_UNIT_LINE_FORE_SCHEMECOLOR_INDEX_1" val="5"/>
  <p:tag name="KSO_WM_UNIT_LINE_FORE_SCHEMECOLOR_INDEX_1_POS" val="0.63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64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65.xml><?xml version="1.0" encoding="utf-8"?>
<p:tagLst xmlns:p="http://schemas.openxmlformats.org/presentationml/2006/main">
  <p:tag name="KSO_WM_DIAGRAM_VIRTUALLY_FRAME" val="{&quot;height&quot;:369.5,&quot;left&quot;:81.35,&quot;top&quot;:107.8,&quot;width&quot;:798.4}"/>
</p:tagLst>
</file>

<file path=ppt/tags/tag166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0"/>
  <p:tag name="KSO_WM_UNIT_FILL_GRADIENT_Direction" val="3"/>
  <p:tag name="KSO_WM_UNIT_FILL_TYPE" val="3"/>
  <p:tag name="KSO_WM_UNIT_LINE_FORE_SCHEMECOLOR_INDEX_1_BRIGHTNESS" val="0"/>
  <p:tag name="KSO_WM_UNIT_LINE_FORE_SCHEMECOLOR_INDEX_1" val="5"/>
  <p:tag name="KSO_WM_UNIT_LINE_FORE_SCHEMECOLOR_INDEX_1_POS" val="0.63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67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6"/>
  <p:tag name="KSO_WM_UNIT_FILL_FORE_SCHEMECOLOR_INDEX_2_POS" val="0.5"/>
  <p:tag name="KSO_WM_UNIT_FILL_FORE_SCHEMECOLOR_INDEX_2_TRANS" val="0"/>
  <p:tag name="KSO_WM_UNIT_FILL_FORE_SCHEMECOLOR_INDEX_3_BRIGHTNESS" val="0"/>
  <p:tag name="KSO_WM_UNIT_FILL_FORE_SCHEMECOLOR_INDEX_3" val="10"/>
  <p:tag name="KSO_WM_UNIT_FILL_FORE_SCHEMECOLOR_INDEX_3_POS" val="1"/>
  <p:tag name="KSO_WM_UNIT_FILL_FORE_SCHEMECOLOR_INDEX_3_TRANS" val="0"/>
  <p:tag name="KSO_WM_UNIT_FILL_GRADIENT_TYPE" val="0"/>
  <p:tag name="KSO_WM_UNIT_FILL_GRADIENT_ANGLE" val="315"/>
  <p:tag name="KSO_WM_UNIT_FILL_GRADIENT_Direction" val="5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6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69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.27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70"/>
  <p:tag name="KSO_WM_UNIT_LINE_GRADIENT_Direction" val="6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LINE_FORE_SCHEMECOLOR_INDEX_1_BRIGHTNESS" val="0"/>
  <p:tag name="KSO_WM_UNIT_LINE_FORE_SCHEMECOLOR_INDEX_1" val="5"/>
  <p:tag name="KSO_WM_UNIT_LINE_FORE_SCHEMECOLOR_INDEX_1_POS" val="0.27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70"/>
  <p:tag name="KSO_WM_UNIT_LINE_GRADIENT_Direction" val="6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1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5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7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7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1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4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1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.9"/>
  <p:tag name="KSO_WM_UNIT_FILL_GRADIENT_TYPE" val="0"/>
  <p:tag name="KSO_WM_UNIT_FILL_GRADIENT_ANGLE" val="315"/>
  <p:tag name="KSO_WM_UNIT_FILL_GRADIENT_Direction" val="5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5.xml><?xml version="1.0" encoding="utf-8"?>
<p:tagLst xmlns:p="http://schemas.openxmlformats.org/presentationml/2006/main">
  <p:tag name="KSO_WM_DIAGRAM_VIRTUALLY_FRAME" val="{&quot;height&quot;:369.5,&quot;left&quot;:81.35,&quot;top&quot;:107.8,&quot;width&quot;:798.4}"/>
</p:tagLst>
</file>

<file path=ppt/tags/tag18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  <p:tag name="KSO_WM_DIAGRAM_VIRTUALLY_FRAME" val="{&quot;height&quot;:369.5,&quot;left&quot;:81.35,&quot;top&quot;:107.8,&quot;width&quot;:798.4}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9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9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195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8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0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21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2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21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9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2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2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23.xml><?xml version="1.0" encoding="utf-8"?>
<p:tagLst xmlns:p="http://schemas.openxmlformats.org/presentationml/2006/main">
  <p:tag name="KSO_WM_DIAGRAM_VIRTUALLY_FRAME" val="{&quot;height&quot;:342.65519685039374,&quot;left&quot;:476.1,&quot;top&quot;:110.89417322834645,&quot;width&quot;:427.1619610348131}"/>
</p:tagLst>
</file>

<file path=ppt/tags/tag224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25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26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27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28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29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1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2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3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4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5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6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7.xml><?xml version="1.0" encoding="utf-8"?>
<p:tagLst xmlns:p="http://schemas.openxmlformats.org/presentationml/2006/main">
  <p:tag name="KSO_WM_BEAUTIFY_FLAG" val=""/>
  <p:tag name="KSO_WM_DIAGRAM_VIRTUALLY_FRAME" val="{&quot;height&quot;:342.65519685039374,&quot;left&quot;:476.1,&quot;top&quot;:110.89417322834645,&quot;width&quot;:427.1619610348131}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3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4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4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46.xml><?xml version="1.0" encoding="utf-8"?>
<p:tagLst xmlns:p="http://schemas.openxmlformats.org/presentationml/2006/main">
  <p:tag name="KSO_WM_DIAGRAM_VIRTUALLY_FRAME" val="{&quot;height&quot;:258.0694488188976,&quot;left&quot;:438.9,&quot;top&quot;:168.18496062992122,&quot;width&quot;:479.9}"/>
</p:tagLst>
</file>

<file path=ppt/tags/tag24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48.xml><?xml version="1.0" encoding="utf-8"?>
<p:tagLst xmlns:p="http://schemas.openxmlformats.org/presentationml/2006/main">
  <p:tag name="KSO_WM_BEAUTIFY_FLAG" val=""/>
  <p:tag name="KSO_WM_DIAGRAM_VIRTUALLY_FRAME" val="{&quot;height&quot;:258.0694488188976,&quot;left&quot;:438.9,&quot;top&quot;:168.18496062992122,&quot;width&quot;:479.9}"/>
</p:tagLst>
</file>

<file path=ppt/tags/tag24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  <p:tag name="KSO_WM_DIAGRAM_VIRTUALLY_FRAME" val="{&quot;height&quot;:258.0694488188976,&quot;left&quot;:438.9,&quot;top&quot;:168.18496062992122,&quot;width&quot;:479.9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  <p:tag name="KSO_WM_DIAGRAM_VIRTUALLY_FRAME" val="{&quot;height&quot;:258.0694488188976,&quot;left&quot;:438.9,&quot;top&quot;:168.18496062992122,&quot;width&quot;:479.9}"/>
</p:tagLst>
</file>

<file path=ppt/tags/tag251.xml><?xml version="1.0" encoding="utf-8"?>
<p:tagLst xmlns:p="http://schemas.openxmlformats.org/presentationml/2006/main">
  <p:tag name="KSO_WM_UNIT_TEXT_FILL_FORE_SCHEMECOLOR_INDEX_BRIGHTNESS" val="0"/>
  <p:tag name="KSO_WM_UNIT_TEXT_FILL_FORE_SCHEMECOLOR_INDEX" val="6"/>
  <p:tag name="KSO_WM_UNIT_TEXT_FILL_TYPE" val="1"/>
  <p:tag name="KSO_WM_BEAUTIFY_FLAG" val=""/>
  <p:tag name="KSO_WM_DIAGRAM_VIRTUALLY_FRAME" val="{&quot;height&quot;:258.0694488188976,&quot;left&quot;:438.9,&quot;top&quot;:168.18496062992122,&quot;width&quot;:479.9}"/>
</p:tagLst>
</file>

<file path=ppt/tags/tag252.xml><?xml version="1.0" encoding="utf-8"?>
<p:tagLst xmlns:p="http://schemas.openxmlformats.org/presentationml/2006/main">
  <p:tag name="KSO_WM_BEAUTIFY_FLAG" val=""/>
  <p:tag name="KSO_WM_DIAGRAM_VIRTUALLY_FRAME" val="{&quot;height&quot;:258.0694488188976,&quot;left&quot;:438.9,&quot;top&quot;:168.18496062992122,&quot;width&quot;:479.9}"/>
</p:tagLst>
</file>

<file path=ppt/tags/tag253.xml><?xml version="1.0" encoding="utf-8"?>
<p:tagLst xmlns:p="http://schemas.openxmlformats.org/presentationml/2006/main">
  <p:tag name="KSO_WM_UNIT_TEXT_FILL_FORE_SCHEMECOLOR_INDEX_BRIGHTNESS" val="0"/>
  <p:tag name="KSO_WM_UNIT_TEXT_FILL_FORE_SCHEMECOLOR_INDEX" val="7"/>
  <p:tag name="KSO_WM_UNIT_TEXT_FILL_TYPE" val="1"/>
  <p:tag name="KSO_WM_BEAUTIFY_FLAG" val=""/>
  <p:tag name="KSO_WM_DIAGRAM_VIRTUALLY_FRAME" val="{&quot;height&quot;:258.0694488188976,&quot;left&quot;:438.9,&quot;top&quot;:168.18496062992122,&quot;width&quot;:479.9}"/>
</p:tagLst>
</file>

<file path=ppt/tags/tag25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  <p:tag name="KSO_WM_DIAGRAM_VIRTUALLY_FRAME" val="{&quot;height&quot;:258.0694488188976,&quot;left&quot;:438.9,&quot;top&quot;:168.18496062992122,&quot;width&quot;:479.9}"/>
</p:tagLst>
</file>

<file path=ppt/tags/tag255.xml><?xml version="1.0" encoding="utf-8"?>
<p:tagLst xmlns:p="http://schemas.openxmlformats.org/presentationml/2006/main">
  <p:tag name="KSO_WM_UNIT_TEXT_FILL_FORE_SCHEMECOLOR_INDEX_BRIGHTNESS" val="0"/>
  <p:tag name="KSO_WM_UNIT_TEXT_FILL_FORE_SCHEMECOLOR_INDEX" val="6"/>
  <p:tag name="KSO_WM_UNIT_TEXT_FILL_TYPE" val="1"/>
  <p:tag name="KSO_WM_BEAUTIFY_FLAG" val=""/>
  <p:tag name="KSO_WM_DIAGRAM_VIRTUALLY_FRAME" val="{&quot;height&quot;:258.0694488188976,&quot;left&quot;:438.9,&quot;top&quot;:168.18496062992122,&quot;width&quot;:479.9}"/>
</p:tagLst>
</file>

<file path=ppt/tags/tag256.xml><?xml version="1.0" encoding="utf-8"?>
<p:tagLst xmlns:p="http://schemas.openxmlformats.org/presentationml/2006/main">
  <p:tag name="KSO_WM_UNIT_TEXT_FILL_FORE_SCHEMECOLOR_INDEX_BRIGHTNESS" val="0"/>
  <p:tag name="KSO_WM_UNIT_TEXT_FILL_FORE_SCHEMECOLOR_INDEX" val="7"/>
  <p:tag name="KSO_WM_UNIT_TEXT_FILL_TYPE" val="1"/>
  <p:tag name="KSO_WM_BEAUTIFY_FLAG" val=""/>
  <p:tag name="KSO_WM_DIAGRAM_VIRTUALLY_FRAME" val="{&quot;height&quot;:258.0694488188976,&quot;left&quot;:438.9,&quot;top&quot;:168.18496062992122,&quot;width&quot;:479.9}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PA" val="v4.1.3"/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PA" val="v4.1.3"/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7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68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6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27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76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8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5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9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9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9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9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301.xml><?xml version="1.0" encoding="utf-8"?>
<p:tagLst xmlns:p="http://schemas.openxmlformats.org/presentationml/2006/main">
  <p:tag name="KSO_WM_DIAGRAM_VIRTUALLY_FRAME" val="{&quot;height&quot;:218.15,&quot;left&quot;:55,&quot;top&quot;:123.5,&quot;width&quot;:856.55}"/>
</p:tagLst>
</file>

<file path=ppt/tags/tag302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0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04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05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06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07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08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0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11.xml><?xml version="1.0" encoding="utf-8"?>
<p:tagLst xmlns:p="http://schemas.openxmlformats.org/presentationml/2006/main">
  <p:tag name="KSO_WM_BEAUTIFY_FLAG" val=""/>
  <p:tag name="KSO_WM_DIAGRAM_VIRTUALLY_FRAME" val="{&quot;height&quot;:218.15,&quot;left&quot;:55,&quot;top&quot;:123.5,&quot;width&quot;:856.55}"/>
</p:tagLst>
</file>

<file path=ppt/tags/tag312.xml><?xml version="1.0" encoding="utf-8"?>
<p:tagLst xmlns:p="http://schemas.openxmlformats.org/presentationml/2006/main">
  <p:tag name="KSO_WM_BEAUTIFY_FLAG" val=""/>
  <p:tag name="KSO_WM_DIAGRAM_VIRTUALLY_FRAME" val="{&quot;height&quot;:218.15,&quot;left&quot;:55,&quot;top&quot;:123.5,&quot;width&quot;:856.55}"/>
</p:tagLst>
</file>

<file path=ppt/tags/tag313.xml><?xml version="1.0" encoding="utf-8"?>
<p:tagLst xmlns:p="http://schemas.openxmlformats.org/presentationml/2006/main">
  <p:tag name="KSO_WM_BEAUTIFY_FLAG" val=""/>
  <p:tag name="KSO_WM_DIAGRAM_VIRTUALLY_FRAME" val="{&quot;height&quot;:218.15,&quot;left&quot;:55,&quot;top&quot;:123.5,&quot;width&quot;:856.55}"/>
</p:tagLst>
</file>

<file path=ppt/tags/tag314.xml><?xml version="1.0" encoding="utf-8"?>
<p:tagLst xmlns:p="http://schemas.openxmlformats.org/presentationml/2006/main">
  <p:tag name="KSO_WM_DIAGRAM_VIRTUALLY_FRAME" val="{&quot;height&quot;:218.15,&quot;left&quot;:55,&quot;top&quot;:123.5,&quot;width&quot;:856.55}"/>
</p:tagLst>
</file>

<file path=ppt/tags/tag315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  <p:tag name="KSO_WM_BEAUTIFY_FLAG" val=""/>
</p:tagLst>
</file>

<file path=ppt/tags/tag3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1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218.15,&quot;left&quot;:55,&quot;top&quot;:123.5,&quot;width&quot;:856.55}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2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23.xml><?xml version="1.0" encoding="utf-8"?>
<p:tagLst xmlns:p="http://schemas.openxmlformats.org/presentationml/2006/main">
  <p:tag name="KSO_WM_DIAGRAM_VIRTUALLY_FRAME" val="{&quot;height&quot;:333.5,&quot;left&quot;:15.4,&quot;top&quot;:117.55,&quot;width&quot;:951}"/>
</p:tagLst>
</file>

<file path=ppt/tags/tag324.xml><?xml version="1.0" encoding="utf-8"?>
<p:tagLst xmlns:p="http://schemas.openxmlformats.org/presentationml/2006/main">
  <p:tag name="KSO_WM_DIAGRAM_VIRTUALLY_FRAME" val="{&quot;height&quot;:333.5,&quot;left&quot;:15.4,&quot;top&quot;:117.55,&quot;width&quot;:951}"/>
</p:tagLst>
</file>

<file path=ppt/tags/tag325.xml><?xml version="1.0" encoding="utf-8"?>
<p:tagLst xmlns:p="http://schemas.openxmlformats.org/presentationml/2006/main">
  <p:tag name="KSO_WM_DIAGRAM_VIRTUALLY_FRAME" val="{&quot;height&quot;:333.5,&quot;left&quot;:15.4,&quot;top&quot;:117.55,&quot;width&quot;:951}"/>
</p:tagLst>
</file>

<file path=ppt/tags/tag326.xml><?xml version="1.0" encoding="utf-8"?>
<p:tagLst xmlns:p="http://schemas.openxmlformats.org/presentationml/2006/main">
  <p:tag name="KSO_WM_DIAGRAM_VIRTUALLY_FRAME" val="{&quot;height&quot;:333.5,&quot;left&quot;:15.4,&quot;top&quot;:117.55,&quot;width&quot;:951}"/>
</p:tagLst>
</file>

<file path=ppt/tags/tag327.xml><?xml version="1.0" encoding="utf-8"?>
<p:tagLst xmlns:p="http://schemas.openxmlformats.org/presentationml/2006/main">
  <p:tag name="KSO_WM_DIAGRAM_VIRTUALLY_FRAME" val="{&quot;height&quot;:333.5,&quot;left&quot;:15.4,&quot;top&quot;:117.55,&quot;width&quot;:951}"/>
</p:tagLst>
</file>

<file path=ppt/tags/tag328.xml><?xml version="1.0" encoding="utf-8"?>
<p:tagLst xmlns:p="http://schemas.openxmlformats.org/presentationml/2006/main">
  <p:tag name="KSO_WM_BEAUTIFY_FLAG" val=""/>
  <p:tag name="KSO_WM_DIAGRAM_VIRTUALLY_FRAME" val="{&quot;height&quot;:333.5,&quot;left&quot;:15.4,&quot;top&quot;:117.55,&quot;width&quot;:951}"/>
</p:tagLst>
</file>

<file path=ppt/tags/tag329.xml><?xml version="1.0" encoding="utf-8"?>
<p:tagLst xmlns:p="http://schemas.openxmlformats.org/presentationml/2006/main">
  <p:tag name="KSO_WM_DIAGRAM_VIRTUALLY_FRAME" val="{&quot;height&quot;:421.3,&quot;left&quot;:168.55,&quot;top&quot;:51.8,&quot;width&quot;:388.45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  <p:tag name="KSO_WM_DIAGRAM_VIRTUALLY_FRAME" val="{&quot;height&quot;:333.5,&quot;left&quot;:15.4,&quot;top&quot;:117.55,&quot;width&quot;:951}"/>
</p:tagLst>
</file>

<file path=ppt/tags/tag331.xml><?xml version="1.0" encoding="utf-8"?>
<p:tagLst xmlns:p="http://schemas.openxmlformats.org/presentationml/2006/main">
  <p:tag name="PA" val="v4.1.3"/>
  <p:tag name="KSO_WM_BEAUTIFY_FLAG" val=""/>
  <p:tag name="KSO_WM_DIAGRAM_VIRTUALLY_FRAME" val="{&quot;height&quot;:333.5,&quot;left&quot;:15.4,&quot;top&quot;:117.55,&quot;width&quot;:951}"/>
</p:tagLst>
</file>

<file path=ppt/tags/tag332.xml><?xml version="1.0" encoding="utf-8"?>
<p:tagLst xmlns:p="http://schemas.openxmlformats.org/presentationml/2006/main">
  <p:tag name="KSO_WM_DIAGRAM_VIRTUALLY_FRAME" val="{&quot;height&quot;:333.5,&quot;left&quot;:15.4,&quot;top&quot;:117.55,&quot;width&quot;:951}"/>
</p:tagLst>
</file>

<file path=ppt/tags/tag333.xml><?xml version="1.0" encoding="utf-8"?>
<p:tagLst xmlns:p="http://schemas.openxmlformats.org/presentationml/2006/main">
  <p:tag name="KSO_WM_BEAUTIFY_FLAG" val=""/>
  <p:tag name="KSO_WM_DIAGRAM_VIRTUALLY_FRAME" val="{&quot;height&quot;:333.5,&quot;left&quot;:15.4,&quot;top&quot;:117.55,&quot;width&quot;:951}"/>
</p:tagLst>
</file>

<file path=ppt/tags/tag334.xml><?xml version="1.0" encoding="utf-8"?>
<p:tagLst xmlns:p="http://schemas.openxmlformats.org/presentationml/2006/main">
  <p:tag name="KSO_WM_DIAGRAM_VIRTUALLY_FRAME" val="{&quot;height&quot;:421.3,&quot;left&quot;:168.55,&quot;top&quot;:51.8,&quot;width&quot;:388.45}"/>
</p:tagLst>
</file>

<file path=ppt/tags/tag335.xml><?xml version="1.0" encoding="utf-8"?>
<p:tagLst xmlns:p="http://schemas.openxmlformats.org/presentationml/2006/main">
  <p:tag name="KSO_WM_BEAUTIFY_FLAG" val=""/>
  <p:tag name="KSO_WM_DIAGRAM_VIRTUALLY_FRAME" val="{&quot;height&quot;:333.5,&quot;left&quot;:15.4,&quot;top&quot;:117.55,&quot;width&quot;:951}"/>
</p:tagLst>
</file>

<file path=ppt/tags/tag336.xml><?xml version="1.0" encoding="utf-8"?>
<p:tagLst xmlns:p="http://schemas.openxmlformats.org/presentationml/2006/main">
  <p:tag name="PA" val="v4.1.3"/>
  <p:tag name="KSO_WM_BEAUTIFY_FLAG" val=""/>
  <p:tag name="KSO_WM_DIAGRAM_VIRTUALLY_FRAME" val="{&quot;height&quot;:333.5,&quot;left&quot;:15.4,&quot;top&quot;:117.55,&quot;width&quot;:951}"/>
</p:tagLst>
</file>

<file path=ppt/tags/tag337.xml><?xml version="1.0" encoding="utf-8"?>
<p:tagLst xmlns:p="http://schemas.openxmlformats.org/presentationml/2006/main">
  <p:tag name="KSO_WM_DIAGRAM_VIRTUALLY_FRAME" val="{&quot;height&quot;:333.5,&quot;left&quot;:15.4,&quot;top&quot;:117.55,&quot;width&quot;:951}"/>
</p:tagLst>
</file>

<file path=ppt/tags/tag338.xml><?xml version="1.0" encoding="utf-8"?>
<p:tagLst xmlns:p="http://schemas.openxmlformats.org/presentationml/2006/main">
  <p:tag name="KSO_WM_BEAUTIFY_FLAG" val=""/>
  <p:tag name="KSO_WM_DIAGRAM_VIRTUALLY_FRAME" val="{&quot;height&quot;:333.5,&quot;left&quot;:15.4,&quot;top&quot;:117.55,&quot;width&quot;:951}"/>
</p:tagLst>
</file>

<file path=ppt/tags/tag339.xml><?xml version="1.0" encoding="utf-8"?>
<p:tagLst xmlns:p="http://schemas.openxmlformats.org/presentationml/2006/main">
  <p:tag name="KSO_WM_DIAGRAM_VIRTUALLY_FRAME" val="{&quot;height&quot;:421.3,&quot;left&quot;:168.55,&quot;top&quot;:51.8,&quot;width&quot;:388.45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  <p:tag name="KSO_WM_DIAGRAM_VIRTUALLY_FRAME" val="{&quot;height&quot;:333.5,&quot;left&quot;:15.4,&quot;top&quot;:117.55,&quot;width&quot;:951}"/>
</p:tagLst>
</file>

<file path=ppt/tags/tag341.xml><?xml version="1.0" encoding="utf-8"?>
<p:tagLst xmlns:p="http://schemas.openxmlformats.org/presentationml/2006/main">
  <p:tag name="PA" val="v4.1.3"/>
  <p:tag name="KSO_WM_BEAUTIFY_FLAG" val=""/>
  <p:tag name="KSO_WM_DIAGRAM_VIRTUALLY_FRAME" val="{&quot;height&quot;:333.5,&quot;left&quot;:15.4,&quot;top&quot;:117.55,&quot;width&quot;:951}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5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4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462_1*h_a*1_1"/>
  <p:tag name="KSO_WM_TEMPLATE_CATEGORY" val="diagram"/>
  <p:tag name="KSO_WM_TEMPLATE_INDEX" val="20228462"/>
  <p:tag name="KSO_WM_UNIT_LAYERLEVEL" val="1_1"/>
  <p:tag name="KSO_WM_TAG_VERSION" val="1.0"/>
  <p:tag name="KSO_WM_BEAUTIFY_FLAG" val=""/>
  <p:tag name="KSO_WM_DIAGRAM_VIRTUALLY_FRAME" val="{&quot;height&quot;:241,&quot;left&quot;:50.4,&quot;top&quot;:244.6,&quot;width&quot;:317.1}"/>
</p:tagLst>
</file>

<file path=ppt/tags/tag34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8462_1*h_f*1_1"/>
  <p:tag name="KSO_WM_TEMPLATE_CATEGORY" val="diagram"/>
  <p:tag name="KSO_WM_TEMPLATE_INDEX" val="20228462"/>
  <p:tag name="KSO_WM_UNIT_LAYERLEVEL" val="1_1"/>
  <p:tag name="KSO_WM_TAG_VERSION" val="1.0"/>
  <p:tag name="KSO_WM_BEAUTIFY_FLAG" val=""/>
  <p:tag name="KSO_WM_DIAGRAM_VIRTUALLY_FRAME" val="{&quot;height&quot;:241,&quot;left&quot;:50.4,&quot;top&quot;:244.6,&quot;width&quot;:317.1}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462_1*h_i*1_1"/>
  <p:tag name="KSO_WM_TEMPLATE_CATEGORY" val="diagram"/>
  <p:tag name="KSO_WM_TEMPLATE_INDEX" val="20228462"/>
  <p:tag name="KSO_WM_UNIT_LAYERLEVEL" val="1_1"/>
  <p:tag name="KSO_WM_TAG_VERSION" val="1.0"/>
  <p:tag name="KSO_WM_BEAUTIFY_FLAG" val=""/>
  <p:tag name="KSO_WM_DIAGRAM_VIRTUALLY_FRAME" val="{&quot;height&quot;:241,&quot;left&quot;:50.4,&quot;top&quot;:244.6,&quot;width&quot;:317.1}"/>
</p:tagLst>
</file>

<file path=ppt/tags/tag34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462_1*h_a*1_1"/>
  <p:tag name="KSO_WM_TEMPLATE_CATEGORY" val="diagram"/>
  <p:tag name="KSO_WM_TEMPLATE_INDEX" val="20228462"/>
  <p:tag name="KSO_WM_UNIT_LAYERLEVEL" val="1_1"/>
  <p:tag name="KSO_WM_TAG_VERSION" val="1.0"/>
  <p:tag name="KSO_WM_BEAUTIFY_FLAG" val=""/>
  <p:tag name="KSO_WM_DIAGRAM_VIRTUALLY_FRAME" val="{&quot;height&quot;:241,&quot;left&quot;:50.4,&quot;top&quot;:244.6,&quot;width&quot;:317.1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8462_1*h_f*1_1"/>
  <p:tag name="KSO_WM_TEMPLATE_CATEGORY" val="diagram"/>
  <p:tag name="KSO_WM_TEMPLATE_INDEX" val="20228462"/>
  <p:tag name="KSO_WM_UNIT_LAYERLEVEL" val="1_1"/>
  <p:tag name="KSO_WM_TAG_VERSION" val="1.0"/>
  <p:tag name="KSO_WM_BEAUTIFY_FLAG" val=""/>
  <p:tag name="KSO_WM_DIAGRAM_VIRTUALLY_FRAME" val="{&quot;height&quot;:241,&quot;left&quot;:50.4,&quot;top&quot;:244.6,&quot;width&quot;:317.1}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8462_1*h_i*1_2"/>
  <p:tag name="KSO_WM_TEMPLATE_CATEGORY" val="diagram"/>
  <p:tag name="KSO_WM_TEMPLATE_INDEX" val="20228462"/>
  <p:tag name="KSO_WM_UNIT_LAYERLEVEL" val="1_1"/>
  <p:tag name="KSO_WM_TAG_VERSION" val="1.0"/>
  <p:tag name="KSO_WM_BEAUTIFY_FLAG" val=""/>
  <p:tag name="KSO_WM_DIAGRAM_VIRTUALLY_FRAME" val="{&quot;height&quot;:241,&quot;left&quot;:50.4,&quot;top&quot;:244.6,&quot;width&quot;:317.1}"/>
</p:tagLst>
</file>

<file path=ppt/tags/tag352.xml><?xml version="1.0" encoding="utf-8"?>
<p:tagLst xmlns:p="http://schemas.openxmlformats.org/presentationml/2006/main">
  <p:tag name="KSO_WM_DIAGRAM_VIRTUALLY_FRAME" val="{&quot;height&quot;:241,&quot;left&quot;:50.4,&quot;top&quot;:244.6,&quot;width&quot;:317.1}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8462_1*h_i*2_1"/>
  <p:tag name="KSO_WM_TEMPLATE_CATEGORY" val="diagram"/>
  <p:tag name="KSO_WM_TEMPLATE_INDEX" val="20228462"/>
  <p:tag name="KSO_WM_UNIT_LAYERLEVEL" val="1_1"/>
  <p:tag name="KSO_WM_TAG_VERSION" val="1.0"/>
  <p:tag name="KSO_WM_BEAUTIFY_FLAG" val=""/>
  <p:tag name="KSO_WM_DIAGRAM_VIRTUALLY_FRAME" val="{&quot;height&quot;:241,&quot;left&quot;:50.4,&quot;top&quot;:244.6,&quot;width&quot;:317.1}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2"/>
  <p:tag name="KSO_WM_UNIT_ID" val="diagram20228462_1*h_i*2_2"/>
  <p:tag name="KSO_WM_TEMPLATE_CATEGORY" val="diagram"/>
  <p:tag name="KSO_WM_TEMPLATE_INDEX" val="20228462"/>
  <p:tag name="KSO_WM_UNIT_LAYERLEVEL" val="1_1"/>
  <p:tag name="KSO_WM_TAG_VERSION" val="1.0"/>
  <p:tag name="KSO_WM_BEAUTIFY_FLAG" val=""/>
  <p:tag name="KSO_WM_DIAGRAM_VIRTUALLY_FRAME" val="{&quot;height&quot;:241,&quot;left&quot;:50.4,&quot;top&quot;:244.6,&quot;width&quot;:317.1}"/>
</p:tagLst>
</file>

<file path=ppt/tags/tag355.xml><?xml version="1.0" encoding="utf-8"?>
<p:tagLst xmlns:p="http://schemas.openxmlformats.org/presentationml/2006/main">
  <p:tag name="PA" val="v4.1.3"/>
  <p:tag name="KSO_WM_BEAUTIFY_FLAG" val=""/>
  <p:tag name="KSO_WM_DIAGRAM_VIRTUALLY_FRAME" val="{&quot;height&quot;:459.7,&quot;left&quot;:-54.5,&quot;top&quot;:166.95,&quot;width&quot;:945.75}"/>
</p:tagLst>
</file>

<file path=ppt/tags/tag356.xml><?xml version="1.0" encoding="utf-8"?>
<p:tagLst xmlns:p="http://schemas.openxmlformats.org/presentationml/2006/main">
  <p:tag name="KSO_WM_BEAUTIFY_FLAG" val=""/>
  <p:tag name="KSO_WM_DIAGRAM_VIRTUALLY_FRAME" val="{&quot;height&quot;:459.7,&quot;left&quot;:-54.5,&quot;top&quot;:166.95,&quot;width&quot;:945.75}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61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1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6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36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36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6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6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6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69.xml><?xml version="1.0" encoding="utf-8"?>
<p:tagLst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1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72.xml><?xml version="1.0" encoding="utf-8"?>
<p:tagLst xmlns:p="http://schemas.openxmlformats.org/presentationml/2006/main">
  <p:tag name="KSO_WM_DIAGRAM_VIRTUALLY_FRAME" val="{&quot;height&quot;:355.1,&quot;left&quot;:401.85,&quot;top&quot;:118.25,&quot;width&quot;:529.25}"/>
</p:tagLst>
</file>

<file path=ppt/tags/tag37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55.1,&quot;left&quot;:401.85,&quot;top&quot;:118.25,&quot;width&quot;:529.25}"/>
</p:tagLst>
</file>

<file path=ppt/tags/tag37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  <p:tag name="KSO_WM_DIAGRAM_VIRTUALLY_FRAME" val="{&quot;height&quot;:355.1,&quot;left&quot;:401.85,&quot;top&quot;:118.25,&quot;width&quot;:529.25}"/>
</p:tagLst>
</file>

<file path=ppt/tags/tag37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  <p:tag name="KSO_WM_DIAGRAM_VIRTUALLY_FRAME" val="{&quot;height&quot;:355.1,&quot;left&quot;:401.85,&quot;top&quot;:118.25,&quot;width&quot;:529.25}"/>
</p:tagLst>
</file>

<file path=ppt/tags/tag376.xml><?xml version="1.0" encoding="utf-8"?>
<p:tagLst xmlns:p="http://schemas.openxmlformats.org/presentationml/2006/main">
  <p:tag name="KSO_WM_BEAUTIFY_FLAG" val=""/>
  <p:tag name="KSO_WM_DIAGRAM_VIRTUALLY_FRAME" val="{&quot;height&quot;:355.1,&quot;left&quot;:401.85,&quot;top&quot;:118.25,&quot;width&quot;:529.25}"/>
</p:tagLst>
</file>

<file path=ppt/tags/tag37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  <p:tag name="KSO_WM_DIAGRAM_VIRTUALLY_FRAME" val="{&quot;height&quot;:355.1,&quot;left&quot;:401.85,&quot;top&quot;:118.25,&quot;width&quot;:529.25}"/>
</p:tagLst>
</file>

<file path=ppt/tags/tag37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  <p:tag name="KSO_WM_DIAGRAM_VIRTUALLY_FRAME" val="{&quot;height&quot;:355.1,&quot;left&quot;:401.85,&quot;top&quot;:118.25,&quot;width&quot;:529.25}"/>
</p:tagLst>
</file>

<file path=ppt/tags/tag37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  <p:tag name="KSO_WM_DIAGRAM_VIRTUALLY_FRAME" val="{&quot;height&quot;:355.1,&quot;left&quot;:401.85,&quot;top&quot;:118.25,&quot;width&quot;:529.25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  <p:tag name="KSO_WM_DIAGRAM_VIRTUALLY_FRAME" val="{&quot;height&quot;:355.1,&quot;left&quot;:401.85,&quot;top&quot;:118.25,&quot;width&quot;:529.25}"/>
</p:tagLst>
</file>

<file path=ppt/tags/tag38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382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  <p:tag name="KSO_WM_BEAUTIFY_FLAG" val=""/>
</p:tagLst>
</file>

<file path=ppt/tags/tag38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8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85.xml><?xml version="1.0" encoding="utf-8"?>
<p:tagLst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  <p:tag name="KSO_WM_BEAUTIFY_FLAG" val=""/>
</p:tagLst>
</file>

<file path=ppt/tags/tag38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87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BEAUTIFY_FLAG" val=""/>
</p:tagLst>
</file>

<file path=ppt/tags/tag38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2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9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39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2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13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14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15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16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17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18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19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1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2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3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4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5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6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7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8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29.xml><?xml version="1.0" encoding="utf-8"?>
<p:tagLst xmlns:p="http://schemas.openxmlformats.org/presentationml/2006/main">
  <p:tag name="KSO_WM_DIAGRAM_VIRTUALLY_FRAME" val="{&quot;height&quot;:460.25,&quot;left&quot;:18.65,&quot;top&quot;:37.4,&quot;width&quot;:885.05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1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2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3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4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5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6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7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8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39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1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2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3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4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5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6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7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8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49.xml><?xml version="1.0" encoding="utf-8"?>
<p:tagLst xmlns:p="http://schemas.openxmlformats.org/presentationml/2006/main">
  <p:tag name="KSO_WM_DIAGRAM_VIRTUALLY_FRAME" val="{&quot;height&quot;:460.25,&quot;left&quot;:18.65,&quot;top&quot;:37.4,&quot;width&quot;:907.35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4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.31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6"/>
  <p:tag name="KSO_WM_UNIT_FILL_GRADIENT_TYPE" val="0"/>
  <p:tag name="KSO_WM_UNIT_FILL_GRADIENT_ANGLE" val="74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8440_1*i*1"/>
  <p:tag name="KSO_WM_TEMPLATE_CATEGORY" val="diagram"/>
  <p:tag name="KSO_WM_TEMPLATE_INDEX" val="20228440"/>
  <p:tag name="KSO_WM_UNIT_LAYERLEVEL" val="1"/>
  <p:tag name="KSO_WM_TAG_VERSION" val="1.0"/>
  <p:tag name="KSO_WM_BEAUTIFY_FLAG" val="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28440_1*i*2"/>
  <p:tag name="KSO_WM_TEMPLATE_CATEGORY" val="diagram"/>
  <p:tag name="KSO_WM_TEMPLATE_INDEX" val="20228440"/>
  <p:tag name="KSO_WM_UNIT_LAYERLEVEL" val="1"/>
  <p:tag name="KSO_WM_TAG_VERSION" val="1.0"/>
  <p:tag name="KSO_WM_BEAUTIFY_FLAG" val=""/>
</p:tagLst>
</file>

<file path=ppt/tags/tag45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28440_1*b*1"/>
  <p:tag name="KSO_WM_TEMPLATE_CATEGORY" val="diagram"/>
  <p:tag name="KSO_WM_TEMPLATE_INDEX" val="20228440"/>
  <p:tag name="KSO_WM_UNIT_LAYERLEVEL" val="1"/>
  <p:tag name="KSO_WM_TAG_VERSION" val="1.0"/>
  <p:tag name="KSO_WM_BEAUTIFY_FLAG" val="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28440_1*i*6"/>
  <p:tag name="KSO_WM_TEMPLATE_CATEGORY" val="diagram"/>
  <p:tag name="KSO_WM_TEMPLATE_INDEX" val="20228440"/>
  <p:tag name="KSO_WM_UNIT_LAYERLEVEL" val="1"/>
  <p:tag name="KSO_WM_TAG_VERSION" val="1.0"/>
  <p:tag name="KSO_WM_BEAUTIFY_FLAG" val="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28440_1*i*7"/>
  <p:tag name="KSO_WM_TEMPLATE_CATEGORY" val="diagram"/>
  <p:tag name="KSO_WM_TEMPLATE_INDEX" val="20228440"/>
  <p:tag name="KSO_WM_UNIT_LAYERLEVEL" val="1"/>
  <p:tag name="KSO_WM_TAG_VERSION" val="1.0"/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DIAGRAM_VIRTUALLY_FRAME" val="{&quot;height&quot;:160.46637795275592,&quot;left&quot;:26.9,&quot;top&quot;:327.5836220472441,&quot;width&quot;:464.25}"/>
</p:tagLst>
</file>

<file path=ppt/tags/tag461.xml><?xml version="1.0" encoding="utf-8"?>
<p:tagLst xmlns:p="http://schemas.openxmlformats.org/presentationml/2006/main">
  <p:tag name="KSO_WM_DIAGRAM_VIRTUALLY_FRAME" val="{&quot;height&quot;:160.46637795275592,&quot;left&quot;:26.9,&quot;top&quot;:327.5836220472441,&quot;width&quot;:464.25}"/>
</p:tagLst>
</file>

<file path=ppt/tags/tag462.xml><?xml version="1.0" encoding="utf-8"?>
<p:tagLst xmlns:p="http://schemas.openxmlformats.org/presentationml/2006/main">
  <p:tag name="KSO_WM_DIAGRAM_VIRTUALLY_FRAME" val="{&quot;height&quot;:160.46637795275592,&quot;left&quot;:26.9,&quot;top&quot;:327.5836220472441,&quot;width&quot;:464.25}"/>
</p:tagLst>
</file>

<file path=ppt/tags/tag463.xml><?xml version="1.0" encoding="utf-8"?>
<p:tagLst xmlns:p="http://schemas.openxmlformats.org/presentationml/2006/main">
  <p:tag name="KSO_WM_DIAGRAM_VIRTUALLY_FRAME" val="{&quot;height&quot;:160.46637795275592,&quot;left&quot;:26.9,&quot;top&quot;:327.5836220472441,&quot;width&quot;:464.25}"/>
</p:tagLst>
</file>

<file path=ppt/tags/tag464.xml><?xml version="1.0" encoding="utf-8"?>
<p:tagLst xmlns:p="http://schemas.openxmlformats.org/presentationml/2006/main">
  <p:tag name="KSO_WM_BEAUTIFY_FLAG" val=""/>
  <p:tag name="KSO_WM_DIAGRAM_VIRTUALLY_FRAME" val="{&quot;height&quot;:421.3,&quot;left&quot;:168.55,&quot;top&quot;:51.8,&quot;width&quot;:388.45}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1.xml><?xml version="1.0" encoding="utf-8"?>
<p:tagLst xmlns:p="http://schemas.openxmlformats.org/presentationml/2006/main">
  <p:tag name="commondata" val="eyJjb3VudCI6NywiaGRpZCI6IjU3NmVmNjIyZTY2YzA3MmM3ZDBhYmFiNGQxNWQ1NjQ1IiwidXNlckNvdW50Ijo3fQ=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宋体 CN Heavy"/>
        <a:cs typeface=""/>
      </a:majorFont>
      <a:minorFont>
        <a:latin typeface="Arial"/>
        <a:ea typeface="思源宋体 CN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E9DBF5"/>
      </a:dk2>
      <a:lt2>
        <a:srgbClr val="FFFFFF"/>
      </a:lt2>
      <a:accent1>
        <a:srgbClr val="7C2E9B"/>
      </a:accent1>
      <a:accent2>
        <a:srgbClr val="702E8F"/>
      </a:accent2>
      <a:accent3>
        <a:srgbClr val="642A86"/>
      </a:accent3>
      <a:accent4>
        <a:srgbClr val="521D79"/>
      </a:accent4>
      <a:accent5>
        <a:srgbClr val="4D2275"/>
      </a:accent5>
      <a:accent6>
        <a:srgbClr val="421E6C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宋体 CN Heavy"/>
        <a:cs typeface=""/>
      </a:majorFont>
      <a:minorFont>
        <a:latin typeface="Arial"/>
        <a:ea typeface="思源宋体 CN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Heavy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Heavy"/>
        <a:ea typeface=""/>
        <a:cs typeface=""/>
        <a:font script="Jpan" typeface="ＭＳ Ｐゴシック"/>
        <a:font script="Hang" typeface="맑은 고딕"/>
        <a:font script="Hans" typeface="思源宋体 CN Heavy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Heavy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 Heavy"/>
        <a:ea typeface=""/>
        <a:cs typeface=""/>
        <a:font script="Jpan" typeface="ＭＳ Ｐゴシック"/>
        <a:font script="Hang" typeface="맑은 고딕"/>
        <a:font script="Hans" typeface="思源宋体 CN Heavy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2575</Words>
  <PresentationFormat>宽屏</PresentationFormat>
  <Paragraphs>325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宋体</vt:lpstr>
      <vt:lpstr>Wingdings</vt:lpstr>
      <vt:lpstr>思源宋体 CN Heavy</vt:lpstr>
      <vt:lpstr>Wingdings</vt:lpstr>
      <vt:lpstr>微软雅黑</vt:lpstr>
      <vt:lpstr>思源宋体 CN Medium</vt:lpstr>
      <vt:lpstr>Times New Roman Regular</vt:lpstr>
      <vt:lpstr>Times New Roman</vt:lpstr>
      <vt:lpstr>黑体</vt:lpstr>
      <vt:lpstr>思源黑体 CN Normal</vt:lpstr>
      <vt:lpstr>思源黑体 CN Light</vt:lpstr>
      <vt:lpstr>汉仪旗黑-55简</vt:lpstr>
      <vt:lpstr>方正小标宋_GBK</vt:lpstr>
      <vt:lpstr>汉仪锐智简</vt:lpstr>
      <vt:lpstr>思源黑体 CN Regular</vt:lpstr>
      <vt:lpstr>汉仪旗黑-50S</vt:lpstr>
      <vt:lpstr>华文中宋</vt:lpstr>
      <vt:lpstr>Arial Unicode MS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2024-09-16T08:28:00Z</dcterms:created>
  <dcterms:modified xsi:type="dcterms:W3CDTF">2025-12-26T02:34:20Z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5EF169B1AD34482DA8A2A6F0EF8C7623_13</vt:lpwstr>
  </property>
  <property fmtid="{D5CDD505-2E9C-101B-9397-08002B2CF9AE}" pid="4" name="KSOTemplateUUID">
    <vt:lpwstr>v1.0_mb_45B/vQOT00ECfQPXXM5k4g==</vt:lpwstr>
  </property>
</Properties>
</file>